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649-383A-4FF6-9141-4542C2E8172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500-D2F0-41FB-971C-D7EA9F3A7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649-383A-4FF6-9141-4542C2E8172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500-D2F0-41FB-971C-D7EA9F3A7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649-383A-4FF6-9141-4542C2E8172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500-D2F0-41FB-971C-D7EA9F3A7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649-383A-4FF6-9141-4542C2E8172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500-D2F0-41FB-971C-D7EA9F3A7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649-383A-4FF6-9141-4542C2E8172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500-D2F0-41FB-971C-D7EA9F3A7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649-383A-4FF6-9141-4542C2E8172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500-D2F0-41FB-971C-D7EA9F3A7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649-383A-4FF6-9141-4542C2E8172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500-D2F0-41FB-971C-D7EA9F3A7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649-383A-4FF6-9141-4542C2E8172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500-D2F0-41FB-971C-D7EA9F3A7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649-383A-4FF6-9141-4542C2E8172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500-D2F0-41FB-971C-D7EA9F3A7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649-383A-4FF6-9141-4542C2E8172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500-D2F0-41FB-971C-D7EA9F3A7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649-383A-4FF6-9141-4542C2E8172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500-D2F0-41FB-971C-D7EA9F3A7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B649-383A-4FF6-9141-4542C2E8172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0D500-D2F0-41FB-971C-D7EA9F3A711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rtous Woman Month KLT Flyer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81000" y="0"/>
            <a:ext cx="9525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</a:t>
            </a:r>
            <a:endParaRPr lang="en-US" dirty="0">
              <a:latin typeface="Aachen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latin typeface="Aachen BT" pitchFamily="18" charset="0"/>
              </a:rPr>
              <a:t>SCRIPTURE TEXT:</a:t>
            </a:r>
          </a:p>
          <a:p>
            <a:pPr algn="ctr">
              <a:buNone/>
            </a:pPr>
            <a:r>
              <a:rPr lang="en-US" sz="5400" dirty="0" smtClean="0">
                <a:latin typeface="Aachen BT" pitchFamily="18" charset="0"/>
              </a:rPr>
              <a:t> Luke 10:1-20 </a:t>
            </a:r>
          </a:p>
          <a:p>
            <a:pPr algn="ctr">
              <a:buNone/>
            </a:pPr>
            <a:endParaRPr lang="en-US" sz="4000" dirty="0">
              <a:latin typeface="Aachen BT" pitchFamily="18" charset="0"/>
            </a:endParaRPr>
          </a:p>
          <a:p>
            <a:pPr algn="ctr">
              <a:buNone/>
            </a:pPr>
            <a:endParaRPr lang="en-US" sz="4000" dirty="0" smtClean="0">
              <a:latin typeface="Aachen BT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Aachen BT" pitchFamily="18" charset="0"/>
              </a:rPr>
              <a:t>(Contemporary English Version)</a:t>
            </a:r>
            <a:endParaRPr lang="en-US" dirty="0">
              <a:latin typeface="Aachen BT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latin typeface="Aachen BT" pitchFamily="18" charset="0"/>
              </a:rPr>
              <a:t>YOU HAVE MORE POWER THAN YOU THINK!</a:t>
            </a:r>
            <a:endParaRPr lang="en-US" sz="6600" dirty="0">
              <a:latin typeface="Aachen BT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Aachen BT" pitchFamily="18" charset="0"/>
              </a:rPr>
              <a:t>3 Points of Power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Aachen BT" pitchFamily="18" charset="0"/>
              </a:rPr>
              <a:t>POWER of Persistence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Aachen BT" pitchFamily="18" charset="0"/>
              </a:rPr>
              <a:t>POWER of Proof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Aachen BT" pitchFamily="18" charset="0"/>
              </a:rPr>
              <a:t>POWER of Praise </a:t>
            </a:r>
            <a:endParaRPr lang="en-US" sz="4000" dirty="0">
              <a:latin typeface="Aachen BT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latin typeface="Aachen BT" pitchFamily="18" charset="0"/>
              </a:rPr>
              <a:t>You have the POWER of Persistence</a:t>
            </a:r>
          </a:p>
          <a:p>
            <a:pPr algn="ctr">
              <a:buNone/>
            </a:pPr>
            <a:r>
              <a:rPr lang="en-US" dirty="0" smtClean="0">
                <a:latin typeface="Aachen BT" pitchFamily="18" charset="0"/>
              </a:rPr>
              <a:t> </a:t>
            </a:r>
          </a:p>
          <a:p>
            <a:pPr algn="ctr">
              <a:buNone/>
            </a:pPr>
            <a:r>
              <a:rPr lang="en-US" sz="3600" dirty="0" smtClean="0">
                <a:latin typeface="Aachen BT" pitchFamily="18" charset="0"/>
              </a:rPr>
              <a:t>Persistence is the ability to maintain action regardless of your feelings. You press on even when you feel like quitting!</a:t>
            </a:r>
          </a:p>
          <a:p>
            <a:pPr algn="ctr">
              <a:buNone/>
            </a:pPr>
            <a:endParaRPr lang="en-US" sz="3600" dirty="0" smtClean="0">
              <a:latin typeface="Aachen BT" pitchFamily="18" charset="0"/>
            </a:endParaRPr>
          </a:p>
          <a:p>
            <a:pPr algn="ctr">
              <a:buNone/>
            </a:pPr>
            <a:r>
              <a:rPr lang="en-US" sz="3600" dirty="0" smtClean="0">
                <a:latin typeface="Aachen BT" pitchFamily="18" charset="0"/>
              </a:rPr>
              <a:t>Question: Can you HANDLE the TRUTH???</a:t>
            </a:r>
          </a:p>
          <a:p>
            <a:pPr>
              <a:buNone/>
            </a:pPr>
            <a:endParaRPr lang="en-US" dirty="0">
              <a:latin typeface="Aachen BT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>
                <a:latin typeface="Aachen BT" pitchFamily="18" charset="0"/>
              </a:rPr>
              <a:t>You have the POWER of Proof </a:t>
            </a:r>
          </a:p>
          <a:p>
            <a:pPr algn="ctr">
              <a:buNone/>
            </a:pPr>
            <a:endParaRPr lang="en-US" sz="3600" dirty="0" smtClean="0">
              <a:latin typeface="Aachen BT" pitchFamily="18" charset="0"/>
            </a:endParaRPr>
          </a:p>
          <a:p>
            <a:pPr algn="ctr">
              <a:buNone/>
            </a:pPr>
            <a:r>
              <a:rPr lang="en-US" sz="3600" dirty="0" smtClean="0">
                <a:latin typeface="Aachen BT" pitchFamily="18" charset="0"/>
              </a:rPr>
              <a:t>Key Note Focus: GOD-PROOF your Life! Become Enemy-Resistant! </a:t>
            </a:r>
          </a:p>
          <a:p>
            <a:pPr algn="ctr">
              <a:buNone/>
            </a:pPr>
            <a:endParaRPr lang="en-US" sz="3600" dirty="0">
              <a:latin typeface="Aachen BT" pitchFamily="18" charset="0"/>
            </a:endParaRPr>
          </a:p>
          <a:p>
            <a:pPr algn="ctr">
              <a:buNone/>
            </a:pPr>
            <a:endParaRPr lang="en-US" sz="3600" dirty="0" smtClean="0">
              <a:latin typeface="Aachen BT" pitchFamily="18" charset="0"/>
            </a:endParaRPr>
          </a:p>
          <a:p>
            <a:pPr algn="ctr">
              <a:buNone/>
            </a:pPr>
            <a:r>
              <a:rPr lang="en-US" sz="3600" dirty="0" smtClean="0">
                <a:latin typeface="Aachen BT" pitchFamily="18" charset="0"/>
              </a:rPr>
              <a:t>REPEATING: I’M GOD-PROOF!</a:t>
            </a:r>
          </a:p>
          <a:p>
            <a:pPr>
              <a:buNone/>
            </a:pPr>
            <a:endParaRPr lang="en-US" dirty="0">
              <a:latin typeface="Aachen BT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latin typeface="Aachen BT" pitchFamily="18" charset="0"/>
              </a:rPr>
              <a:t>You have the POWER of Praise </a:t>
            </a:r>
          </a:p>
          <a:p>
            <a:pPr algn="ctr">
              <a:buNone/>
            </a:pPr>
            <a:endParaRPr lang="en-US" sz="3600" dirty="0">
              <a:latin typeface="Aachen BT" pitchFamily="18" charset="0"/>
            </a:endParaRPr>
          </a:p>
          <a:p>
            <a:pPr algn="ctr">
              <a:buNone/>
            </a:pPr>
            <a:r>
              <a:rPr lang="en-US" sz="3600" dirty="0" smtClean="0">
                <a:latin typeface="Aachen BT" pitchFamily="18" charset="0"/>
              </a:rPr>
              <a:t>Key Note Focus: Your praise is the platform of How God’s Power is Pacing in your Life!</a:t>
            </a:r>
          </a:p>
          <a:p>
            <a:pPr algn="ctr">
              <a:buNone/>
            </a:pPr>
            <a:endParaRPr lang="en-US" sz="3600" dirty="0" smtClean="0">
              <a:latin typeface="Aachen BT" pitchFamily="18" charset="0"/>
            </a:endParaRPr>
          </a:p>
          <a:p>
            <a:pPr algn="ctr">
              <a:buNone/>
            </a:pPr>
            <a:r>
              <a:rPr lang="en-US" sz="3600" dirty="0" smtClean="0">
                <a:latin typeface="Aachen BT" pitchFamily="18" charset="0"/>
              </a:rPr>
              <a:t>FINISH: Praise Him!!!! YOU HAVE MORE POWER THAN YOU THINK!</a:t>
            </a:r>
          </a:p>
          <a:p>
            <a:pPr algn="ctr">
              <a:buNone/>
            </a:pPr>
            <a:endParaRPr lang="en-US" dirty="0" smtClean="0">
              <a:latin typeface="Aachen BT" pitchFamily="18" charset="0"/>
            </a:endParaRPr>
          </a:p>
          <a:p>
            <a:pPr algn="ctr">
              <a:buNone/>
            </a:pPr>
            <a:endParaRPr lang="en-US" dirty="0">
              <a:latin typeface="Aachen BT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147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SAVED WOMEN ROCK</vt:lpstr>
      <vt:lpstr>SAVED WOMEN ROCK</vt:lpstr>
      <vt:lpstr>SAVED WOMEN ROCK</vt:lpstr>
      <vt:lpstr>SAVED WOMEN ROCK</vt:lpstr>
      <vt:lpstr>SAVED WOMEN ROCK</vt:lpstr>
      <vt:lpstr>SAVED WOMEN ROCK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2015-05-23T20:45:09Z</dcterms:created>
  <dcterms:modified xsi:type="dcterms:W3CDTF">2015-05-23T21:06:14Z</dcterms:modified>
</cp:coreProperties>
</file>