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5E7B-FE9F-46CA-A5DB-A1A9A7646AF1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B17D-CD0D-4E90-84A4-EAC3F7BC9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09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askerville BT" pitchFamily="18" charset="0"/>
              </a:rPr>
              <a:t>THE SEASON OF MIRACLES  </a:t>
            </a:r>
            <a:endParaRPr lang="en-US" sz="4000" dirty="0">
              <a:latin typeface="Baskerville B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 smtClean="0">
                <a:latin typeface="BakerSignet BT" pitchFamily="34" charset="0"/>
              </a:rPr>
              <a:t>Isa 8:18 Behold, I and the children whom the LORD hath given me are for signs and for wonders in Israel from the LORD of hosts, which </a:t>
            </a:r>
            <a:r>
              <a:rPr lang="en-US" sz="4400" b="1" dirty="0" err="1" smtClean="0">
                <a:latin typeface="BakerSignet BT" pitchFamily="34" charset="0"/>
              </a:rPr>
              <a:t>dwelleth</a:t>
            </a:r>
            <a:r>
              <a:rPr lang="en-US" sz="4400" b="1" dirty="0" smtClean="0">
                <a:latin typeface="BakerSignet BT" pitchFamily="34" charset="0"/>
              </a:rPr>
              <a:t> in mount Zion</a:t>
            </a:r>
            <a:r>
              <a:rPr lang="en-US" b="1" dirty="0" smtClean="0">
                <a:latin typeface="BakerSignet BT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spcBef>
                <a:spcPts val="864"/>
              </a:spcBef>
              <a:buNone/>
            </a:pPr>
            <a:r>
              <a:rPr lang="en-US" sz="4800" b="1" dirty="0">
                <a:latin typeface="BakerSignet BT"/>
              </a:rPr>
              <a:t>Supernatural: of, relating to, or being above or beyond what is natural; unexplainable by natural law or phenomena; abnormal. </a:t>
            </a: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Baskerville BT" pitchFamily="18" charset="0"/>
              </a:rPr>
              <a:t>WHAT IS A MIRACLE?</a:t>
            </a:r>
          </a:p>
          <a:p>
            <a:pPr>
              <a:buNone/>
            </a:pPr>
            <a:r>
              <a:rPr lang="en-US" sz="4000" dirty="0" smtClean="0">
                <a:latin typeface="Baskerville BT" pitchFamily="18" charset="0"/>
              </a:rPr>
              <a:t>Miracle: in the Hebrew is “</a:t>
            </a:r>
            <a:r>
              <a:rPr lang="en-US" sz="4000" i="1" dirty="0" err="1" smtClean="0"/>
              <a:t>mowpheth</a:t>
            </a:r>
            <a:r>
              <a:rPr lang="en-US" sz="4000" i="1" dirty="0" smtClean="0"/>
              <a:t>” </a:t>
            </a:r>
            <a:r>
              <a:rPr lang="en-US" sz="4000" dirty="0" smtClean="0">
                <a:latin typeface="Baskerville BT" pitchFamily="18" charset="0"/>
              </a:rPr>
              <a:t> meaning  wonder, sign.</a:t>
            </a:r>
          </a:p>
          <a:p>
            <a:pPr>
              <a:buNone/>
            </a:pPr>
            <a:r>
              <a:rPr lang="en-US" sz="4000" dirty="0" smtClean="0">
                <a:latin typeface="Baskerville BT" pitchFamily="18" charset="0"/>
              </a:rPr>
              <a:t> Miracle: wonder (as a special display of God's power) sign, token (of future event)</a:t>
            </a:r>
            <a:endParaRPr lang="en-US" sz="4000" dirty="0">
              <a:latin typeface="Baskerville B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Baskerville BT" pitchFamily="18" charset="0"/>
              </a:rPr>
              <a:t>Dan 11:32 And such as do wickedly against the covenant shall he corrupt by flatteries: but the people that do know their God shall be strong, and do exploits.</a:t>
            </a:r>
            <a:endParaRPr lang="en-US" sz="4000" dirty="0">
              <a:latin typeface="Baskerville B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Baskerville BT" pitchFamily="18" charset="0"/>
              </a:rPr>
              <a:t>WHAT DO YOU EXPECT?</a:t>
            </a:r>
          </a:p>
          <a:p>
            <a:pPr>
              <a:buNone/>
            </a:pPr>
            <a:r>
              <a:rPr lang="en-US" sz="4000" dirty="0" smtClean="0">
                <a:latin typeface="Baskerville BT" pitchFamily="18" charset="0"/>
              </a:rPr>
              <a:t>Col 3:1 </a:t>
            </a:r>
            <a:r>
              <a:rPr lang="en-US" sz="4000" dirty="0" smtClean="0">
                <a:solidFill>
                  <a:srgbClr val="FF0000"/>
                </a:solidFill>
                <a:latin typeface="Baskerville BT" pitchFamily="18" charset="0"/>
              </a:rPr>
              <a:t>If ye then be risen with Christ</a:t>
            </a:r>
            <a:r>
              <a:rPr lang="en-US" sz="4000" dirty="0" smtClean="0">
                <a:latin typeface="Baskerville BT" pitchFamily="18" charset="0"/>
              </a:rPr>
              <a:t>, seek those things which are above, where Christ </a:t>
            </a:r>
            <a:r>
              <a:rPr lang="en-US" sz="4000" dirty="0" err="1" smtClean="0">
                <a:latin typeface="Baskerville BT" pitchFamily="18" charset="0"/>
              </a:rPr>
              <a:t>sitteth</a:t>
            </a:r>
            <a:r>
              <a:rPr lang="en-US" sz="4000" dirty="0" smtClean="0">
                <a:latin typeface="Baskerville BT" pitchFamily="18" charset="0"/>
              </a:rPr>
              <a:t> on the right hand of God. </a:t>
            </a:r>
            <a:r>
              <a:rPr lang="en-US" sz="4000" b="1" dirty="0" smtClean="0">
                <a:solidFill>
                  <a:srgbClr val="FF0000"/>
                </a:solidFill>
                <a:latin typeface="Baskerville BT" pitchFamily="18" charset="0"/>
              </a:rPr>
              <a:t>Col 3:2 Set your affection on things above, not on things on the earth</a:t>
            </a:r>
            <a:r>
              <a:rPr lang="en-US" sz="4000" b="1" dirty="0" smtClean="0">
                <a:solidFill>
                  <a:schemeClr val="bg1"/>
                </a:solidFill>
                <a:latin typeface="Baskerville BT" pitchFamily="18" charset="0"/>
              </a:rPr>
              <a:t>.</a:t>
            </a:r>
            <a:r>
              <a:rPr lang="en-US" sz="4000" dirty="0" smtClean="0">
                <a:latin typeface="Baskerville BT" pitchFamily="18" charset="0"/>
              </a:rPr>
              <a:t> Col 3:3  	</a:t>
            </a:r>
            <a:r>
              <a:rPr lang="en-US" sz="4000" b="1" dirty="0" smtClean="0">
                <a:solidFill>
                  <a:srgbClr val="FF0000"/>
                </a:solidFill>
                <a:latin typeface="Baskerville BT" pitchFamily="18" charset="0"/>
              </a:rPr>
              <a:t>For ye are dead, </a:t>
            </a:r>
            <a:r>
              <a:rPr lang="en-US" sz="4000" dirty="0" smtClean="0">
                <a:latin typeface="Baskerville BT" pitchFamily="18" charset="0"/>
              </a:rPr>
              <a:t>and your life is hid with Christ in God. </a:t>
            </a:r>
          </a:p>
          <a:p>
            <a:pPr>
              <a:buNone/>
            </a:pPr>
            <a:endParaRPr lang="en-US" sz="4000" dirty="0">
              <a:latin typeface="Baskerville B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>
                <a:latin typeface="Baskerville BT" pitchFamily="18" charset="0"/>
              </a:rPr>
              <a:t>Affection: to be of the same mind i.e. </a:t>
            </a:r>
            <a:r>
              <a:rPr lang="en-US" dirty="0" smtClean="0">
                <a:solidFill>
                  <a:srgbClr val="FF0000"/>
                </a:solidFill>
                <a:latin typeface="Baskerville BT" pitchFamily="18" charset="0"/>
              </a:rPr>
              <a:t>agreed together</a:t>
            </a:r>
            <a:r>
              <a:rPr lang="en-US" dirty="0" smtClean="0">
                <a:latin typeface="Baskerville BT" pitchFamily="18" charset="0"/>
              </a:rPr>
              <a:t>, cherish </a:t>
            </a:r>
            <a:r>
              <a:rPr lang="en-US" dirty="0" smtClean="0">
                <a:solidFill>
                  <a:srgbClr val="FF0000"/>
                </a:solidFill>
                <a:latin typeface="Baskerville BT" pitchFamily="18" charset="0"/>
              </a:rPr>
              <a:t>the same views</a:t>
            </a:r>
            <a:r>
              <a:rPr lang="en-US" dirty="0" smtClean="0">
                <a:latin typeface="Baskerville BT" pitchFamily="18" charset="0"/>
              </a:rPr>
              <a:t>, be harmonious</a:t>
            </a:r>
          </a:p>
          <a:p>
            <a:r>
              <a:rPr lang="en-US" dirty="0" smtClean="0">
                <a:latin typeface="Baskerville BT" pitchFamily="18" charset="0"/>
              </a:rPr>
              <a:t>to direct one's mind to a thing, to seek, to strive for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Baskerville BT" pitchFamily="18" charset="0"/>
              </a:rPr>
              <a:t>to seek one's interest or advantage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Baskerville BT" pitchFamily="18" charset="0"/>
              </a:rPr>
              <a:t>to be of one's party, side with him (in public affairs)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Baskerville BT"/>
                <a:ea typeface="+mn-ea"/>
                <a:cs typeface="+mn-cs"/>
              </a:rPr>
              <a:t/>
            </a:r>
            <a:br>
              <a:rPr lang="en-US" dirty="0" smtClean="0">
                <a:latin typeface="Baskerville BT"/>
                <a:ea typeface="+mn-ea"/>
                <a:cs typeface="+mn-cs"/>
              </a:rPr>
            </a:br>
            <a:r>
              <a:rPr lang="en-US" dirty="0" smtClean="0">
                <a:latin typeface="Baskerville BT"/>
                <a:ea typeface="+mn-ea"/>
                <a:cs typeface="+mn-cs"/>
              </a:rPr>
              <a:t>THE </a:t>
            </a:r>
            <a:r>
              <a:rPr lang="en-US" dirty="0">
                <a:latin typeface="Baskerville BT"/>
                <a:ea typeface="+mn-ea"/>
                <a:cs typeface="+mn-cs"/>
              </a:rPr>
              <a:t>SEASON OF MIRACLES  </a:t>
            </a:r>
            <a:br>
              <a:rPr lang="en-US" dirty="0">
                <a:latin typeface="Baskerville B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smtClean="0">
                <a:latin typeface="Baskerville BT" pitchFamily="18" charset="0"/>
              </a:rPr>
              <a:t>2Kings </a:t>
            </a:r>
            <a:r>
              <a:rPr lang="en-US" sz="4800" dirty="0" smtClean="0">
                <a:latin typeface="Baskerville BT" pitchFamily="18" charset="0"/>
              </a:rPr>
              <a:t>4:1-7</a:t>
            </a:r>
          </a:p>
          <a:p>
            <a:pPr>
              <a:buNone/>
            </a:pPr>
            <a:r>
              <a:rPr lang="en-US" sz="4800" dirty="0" smtClean="0">
                <a:latin typeface="Baskerville BT" pitchFamily="18" charset="0"/>
              </a:rPr>
              <a:t>Mark 5:25-34</a:t>
            </a:r>
          </a:p>
          <a:p>
            <a:pPr>
              <a:buNone/>
            </a:pPr>
            <a:r>
              <a:rPr lang="en-US" sz="4800" dirty="0" smtClean="0">
                <a:latin typeface="Baskerville BT" pitchFamily="18" charset="0"/>
              </a:rPr>
              <a:t>John 6:5-12</a:t>
            </a:r>
          </a:p>
          <a:p>
            <a:pPr>
              <a:buNone/>
            </a:pPr>
            <a:r>
              <a:rPr lang="en-US" sz="4800" dirty="0" smtClean="0">
                <a:latin typeface="Baskerville BT" pitchFamily="18" charset="0"/>
              </a:rPr>
              <a:t>Acts 3: 1-9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249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 THE SEASON OF MIRACLES   </vt:lpstr>
      <vt:lpstr> THE SEASON OF MIRACLES   </vt:lpstr>
      <vt:lpstr> THE SEASON OF MIRACLES   </vt:lpstr>
      <vt:lpstr> THE SEASON OF MIRACLES   </vt:lpstr>
      <vt:lpstr> THE SEASON OF MIRACLES   </vt:lpstr>
      <vt:lpstr> THE SEASON OF MIRACLES   </vt:lpstr>
      <vt:lpstr> THE SEASON OF MIRACLES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2015-01-25T12:41:01Z</dcterms:created>
  <dcterms:modified xsi:type="dcterms:W3CDTF">2015-02-08T12:25:09Z</dcterms:modified>
</cp:coreProperties>
</file>