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71" r:id="rId7"/>
    <p:sldId id="263" r:id="rId8"/>
    <p:sldId id="272" r:id="rId9"/>
    <p:sldId id="273" r:id="rId10"/>
    <p:sldId id="274" r:id="rId11"/>
    <p:sldId id="277" r:id="rId12"/>
    <p:sldId id="275"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D95E7B-FE9F-46CA-A5DB-A1A9A7646AF1}"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95E7B-FE9F-46CA-A5DB-A1A9A7646AF1}"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95E7B-FE9F-46CA-A5DB-A1A9A7646AF1}"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D95E7B-FE9F-46CA-A5DB-A1A9A7646AF1}"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D95E7B-FE9F-46CA-A5DB-A1A9A7646AF1}" type="datetimeFigureOut">
              <a:rPr lang="en-US" smtClean="0"/>
              <a:pPr/>
              <a:t>3/22/2015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D95E7B-FE9F-46CA-A5DB-A1A9A7646AF1}"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D95E7B-FE9F-46CA-A5DB-A1A9A7646AF1}" type="datetimeFigureOut">
              <a:rPr lang="en-US" smtClean="0"/>
              <a:pPr/>
              <a:t>3/22/2015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D95E7B-FE9F-46CA-A5DB-A1A9A7646AF1}" type="datetimeFigureOut">
              <a:rPr lang="en-US" smtClean="0"/>
              <a:pPr/>
              <a:t>3/22/2015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95E7B-FE9F-46CA-A5DB-A1A9A7646AF1}" type="datetimeFigureOut">
              <a:rPr lang="en-US" smtClean="0"/>
              <a:pPr/>
              <a:t>3/22/2015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95E7B-FE9F-46CA-A5DB-A1A9A7646AF1}"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D95E7B-FE9F-46CA-A5DB-A1A9A7646AF1}" type="datetimeFigureOut">
              <a:rPr lang="en-US" smtClean="0"/>
              <a:pPr/>
              <a:t>3/22/2015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0B17D-CD0D-4E90-84A4-EAC3F7BC97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95E7B-FE9F-46CA-A5DB-A1A9A7646AF1}" type="datetimeFigureOut">
              <a:rPr lang="en-US" smtClean="0"/>
              <a:pPr/>
              <a:t>3/22/2015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0B17D-CD0D-4E90-84A4-EAC3F7BC977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381000" y="609600"/>
            <a:ext cx="8382000" cy="707886"/>
          </a:xfrm>
          <a:prstGeom prst="rect">
            <a:avLst/>
          </a:prstGeom>
          <a:noFill/>
        </p:spPr>
        <p:txBody>
          <a:bodyPr wrap="square" rtlCol="0">
            <a:spAutoFit/>
          </a:bodyPr>
          <a:lstStyle/>
          <a:p>
            <a:pPr algn="ctr"/>
            <a:r>
              <a:rPr lang="en-US" sz="4000" dirty="0" smtClean="0">
                <a:latin typeface="Baskerville BT" pitchFamily="18" charset="0"/>
              </a:rPr>
              <a:t>THE SEASON OF MIRACLES  </a:t>
            </a:r>
            <a:endParaRPr lang="en-US" sz="4000" dirty="0">
              <a:latin typeface="Baskerville B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br>
              <a:rPr lang="en-US" dirty="0">
                <a:solidFill>
                  <a:schemeClr val="bg1">
                    <a:lumMod val="95000"/>
                    <a:lumOff val="5000"/>
                  </a:schemeClr>
                </a:solidFill>
                <a:latin typeface="Baskerville BT"/>
                <a:ea typeface="+mn-ea"/>
                <a:cs typeface="+mn-cs"/>
              </a:rPr>
            </a:br>
            <a:endParaRPr lang="en-US" dirty="0">
              <a:solidFill>
                <a:schemeClr val="bg1">
                  <a:lumMod val="95000"/>
                  <a:lumOff val="5000"/>
                </a:schemeClr>
              </a:solidFill>
            </a:endParaRPr>
          </a:p>
        </p:txBody>
      </p:sp>
      <p:sp>
        <p:nvSpPr>
          <p:cNvPr id="3" name="Content Placeholder 2"/>
          <p:cNvSpPr>
            <a:spLocks noGrp="1"/>
          </p:cNvSpPr>
          <p:nvPr>
            <p:ph idx="1"/>
          </p:nvPr>
        </p:nvSpPr>
        <p:spPr>
          <a:xfrm>
            <a:off x="457200" y="1295400"/>
            <a:ext cx="8229600" cy="5029200"/>
          </a:xfrm>
        </p:spPr>
        <p:txBody>
          <a:bodyPr>
            <a:normAutofit/>
          </a:bodyPr>
          <a:lstStyle/>
          <a:p>
            <a:pPr>
              <a:buNone/>
            </a:pPr>
            <a:r>
              <a:rPr lang="en-US" sz="3600" dirty="0" smtClean="0">
                <a:solidFill>
                  <a:schemeClr val="bg1">
                    <a:lumMod val="95000"/>
                    <a:lumOff val="5000"/>
                  </a:schemeClr>
                </a:solidFill>
                <a:latin typeface="Baskerville Old Face" pitchFamily="18" charset="0"/>
              </a:rPr>
              <a:t>In order to release the “God Potential” in you. God will bring you into a place where the Supernatural is no longer an option but a REQUIREMENT! </a:t>
            </a:r>
          </a:p>
          <a:p>
            <a:pPr algn="ctr">
              <a:buNone/>
            </a:pPr>
            <a:r>
              <a:rPr lang="en-US" sz="4000" dirty="0" smtClean="0">
                <a:solidFill>
                  <a:schemeClr val="bg1">
                    <a:lumMod val="95000"/>
                    <a:lumOff val="5000"/>
                  </a:schemeClr>
                </a:solidFill>
                <a:latin typeface="Baskerville Old Face" pitchFamily="18" charset="0"/>
              </a:rPr>
              <a:t>The Supernatural takes you PASS the IMPOSSIBLE, through the UNBELIVABLE, into the RIDICULES! </a:t>
            </a:r>
          </a:p>
          <a:p>
            <a:pPr>
              <a:buNone/>
            </a:pPr>
            <a:endParaRPr lang="en-US" dirty="0">
              <a:latin typeface="Baskerville Old Fac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br>
              <a:rPr lang="en-US" dirty="0">
                <a:solidFill>
                  <a:schemeClr val="bg1">
                    <a:lumMod val="95000"/>
                    <a:lumOff val="5000"/>
                  </a:schemeClr>
                </a:solidFill>
                <a:latin typeface="Baskerville BT"/>
                <a:ea typeface="+mn-ea"/>
                <a:cs typeface="+mn-cs"/>
              </a:rPr>
            </a:br>
            <a:endParaRPr lang="en-US" dirty="0">
              <a:solidFill>
                <a:schemeClr val="bg1">
                  <a:lumMod val="95000"/>
                  <a:lumOff val="5000"/>
                </a:schemeClr>
              </a:solidFill>
            </a:endParaRPr>
          </a:p>
        </p:txBody>
      </p:sp>
      <p:sp>
        <p:nvSpPr>
          <p:cNvPr id="3" name="Content Placeholder 2"/>
          <p:cNvSpPr>
            <a:spLocks noGrp="1"/>
          </p:cNvSpPr>
          <p:nvPr>
            <p:ph idx="1"/>
          </p:nvPr>
        </p:nvSpPr>
        <p:spPr>
          <a:xfrm>
            <a:off x="457200" y="1295400"/>
            <a:ext cx="8229600" cy="5029200"/>
          </a:xfrm>
        </p:spPr>
        <p:txBody>
          <a:bodyPr>
            <a:noAutofit/>
          </a:bodyPr>
          <a:lstStyle/>
          <a:p>
            <a:pPr>
              <a:buFont typeface="Wingdings" pitchFamily="2" charset="2"/>
              <a:buChar char="v"/>
            </a:pPr>
            <a:r>
              <a:rPr lang="en-US" sz="3600" dirty="0" smtClean="0">
                <a:solidFill>
                  <a:schemeClr val="bg1">
                    <a:lumMod val="95000"/>
                    <a:lumOff val="5000"/>
                  </a:schemeClr>
                </a:solidFill>
                <a:latin typeface="Baskerville Old Face" pitchFamily="18" charset="0"/>
              </a:rPr>
              <a:t>Potential: possible, as opposed to actual: </a:t>
            </a:r>
            <a:endParaRPr lang="en-US" sz="3600" dirty="0" smtClean="0">
              <a:solidFill>
                <a:schemeClr val="bg1">
                  <a:lumMod val="95000"/>
                  <a:lumOff val="5000"/>
                </a:schemeClr>
              </a:solidFill>
              <a:latin typeface="Baskerville Old Face" pitchFamily="18" charset="0"/>
            </a:endParaRPr>
          </a:p>
          <a:p>
            <a:pPr>
              <a:buFont typeface="Wingdings" pitchFamily="2" charset="2"/>
              <a:buChar char="v"/>
            </a:pPr>
            <a:r>
              <a:rPr lang="en-US" sz="3600" dirty="0" smtClean="0">
                <a:solidFill>
                  <a:schemeClr val="bg1">
                    <a:lumMod val="95000"/>
                    <a:lumOff val="5000"/>
                  </a:schemeClr>
                </a:solidFill>
                <a:latin typeface="Baskerville Old Face" pitchFamily="18" charset="0"/>
              </a:rPr>
              <a:t>Capacity</a:t>
            </a:r>
            <a:r>
              <a:rPr lang="en-US" sz="3600" dirty="0" smtClean="0">
                <a:solidFill>
                  <a:schemeClr val="bg1">
                    <a:lumMod val="95000"/>
                    <a:lumOff val="5000"/>
                  </a:schemeClr>
                </a:solidFill>
                <a:latin typeface="Baskerville Old Face" pitchFamily="18" charset="0"/>
              </a:rPr>
              <a:t>: the ability to receive or contain: power of receiving impressions, knowledge, etc.; mental ability. position; function; role: </a:t>
            </a:r>
            <a:endParaRPr lang="en-US" sz="3600" dirty="0" smtClean="0">
              <a:solidFill>
                <a:schemeClr val="bg1">
                  <a:lumMod val="95000"/>
                  <a:lumOff val="5000"/>
                </a:schemeClr>
              </a:solidFill>
              <a:latin typeface="Baskerville Old Face" pitchFamily="18" charset="0"/>
            </a:endParaRPr>
          </a:p>
          <a:p>
            <a:pPr>
              <a:buFont typeface="Wingdings" pitchFamily="2" charset="2"/>
              <a:buChar char="v"/>
            </a:pPr>
            <a:r>
              <a:rPr lang="en-US" sz="3600" dirty="0" smtClean="0">
                <a:solidFill>
                  <a:schemeClr val="bg1">
                    <a:lumMod val="95000"/>
                    <a:lumOff val="5000"/>
                  </a:schemeClr>
                </a:solidFill>
                <a:latin typeface="Baskerville Old Face" pitchFamily="18" charset="0"/>
              </a:rPr>
              <a:t>Capability</a:t>
            </a:r>
            <a:r>
              <a:rPr lang="en-US" sz="3600" dirty="0" smtClean="0">
                <a:solidFill>
                  <a:schemeClr val="bg1">
                    <a:lumMod val="95000"/>
                    <a:lumOff val="5000"/>
                  </a:schemeClr>
                </a:solidFill>
                <a:latin typeface="Baskerville Old Face" pitchFamily="18" charset="0"/>
              </a:rPr>
              <a:t>: a skill, an ability, or knowledge that makes a person able to do a particular </a:t>
            </a:r>
            <a:r>
              <a:rPr lang="en-US" sz="3600" dirty="0" smtClean="0">
                <a:solidFill>
                  <a:schemeClr val="bg1">
                    <a:lumMod val="95000"/>
                    <a:lumOff val="5000"/>
                  </a:schemeClr>
                </a:solidFill>
                <a:latin typeface="Baskerville Old Face" pitchFamily="18" charset="0"/>
              </a:rPr>
              <a:t>job</a:t>
            </a:r>
            <a:endParaRPr lang="en-US" sz="3600" dirty="0">
              <a:solidFill>
                <a:schemeClr val="bg1">
                  <a:lumMod val="95000"/>
                  <a:lumOff val="5000"/>
                </a:schemeClr>
              </a:solidFill>
              <a:latin typeface="Baskerville Old Fac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r>
              <a:rPr lang="en-US" dirty="0">
                <a:latin typeface="Baskerville BT"/>
                <a:ea typeface="+mn-ea"/>
                <a:cs typeface="+mn-cs"/>
              </a:rPr>
              <a:t/>
            </a:r>
            <a:br>
              <a:rPr lang="en-US" dirty="0">
                <a:latin typeface="Baskerville BT"/>
                <a:ea typeface="+mn-ea"/>
                <a:cs typeface="+mn-cs"/>
              </a:rPr>
            </a:br>
            <a:endParaRPr lang="en-US" dirty="0"/>
          </a:p>
        </p:txBody>
      </p:sp>
      <p:sp>
        <p:nvSpPr>
          <p:cNvPr id="3" name="Content Placeholder 2"/>
          <p:cNvSpPr>
            <a:spLocks noGrp="1"/>
          </p:cNvSpPr>
          <p:nvPr>
            <p:ph idx="1"/>
          </p:nvPr>
        </p:nvSpPr>
        <p:spPr>
          <a:xfrm>
            <a:off x="228600" y="1371600"/>
            <a:ext cx="8610600" cy="4754563"/>
          </a:xfrm>
        </p:spPr>
        <p:txBody>
          <a:bodyPr>
            <a:normAutofit/>
          </a:bodyPr>
          <a:lstStyle/>
          <a:p>
            <a:pPr>
              <a:buNone/>
            </a:pPr>
            <a:r>
              <a:rPr lang="en-US" dirty="0" smtClean="0">
                <a:solidFill>
                  <a:schemeClr val="bg1">
                    <a:lumMod val="95000"/>
                    <a:lumOff val="5000"/>
                  </a:schemeClr>
                </a:solidFill>
                <a:latin typeface="Baskerville Old Face" pitchFamily="18" charset="0"/>
              </a:rPr>
              <a:t>Consider the Text……</a:t>
            </a:r>
          </a:p>
          <a:p>
            <a:pPr>
              <a:buNone/>
            </a:pPr>
            <a:r>
              <a:rPr lang="en-US" dirty="0" smtClean="0">
                <a:solidFill>
                  <a:schemeClr val="bg1">
                    <a:lumMod val="95000"/>
                    <a:lumOff val="5000"/>
                  </a:schemeClr>
                </a:solidFill>
                <a:latin typeface="Baskerville Old Face" pitchFamily="18" charset="0"/>
              </a:rPr>
              <a:t>1John </a:t>
            </a:r>
            <a:r>
              <a:rPr lang="en-US" dirty="0" smtClean="0">
                <a:solidFill>
                  <a:schemeClr val="bg1">
                    <a:lumMod val="95000"/>
                    <a:lumOff val="5000"/>
                  </a:schemeClr>
                </a:solidFill>
                <a:latin typeface="Baskerville Old Face" pitchFamily="18" charset="0"/>
              </a:rPr>
              <a:t>4:3-4</a:t>
            </a:r>
          </a:p>
          <a:p>
            <a:pPr>
              <a:buNone/>
            </a:pPr>
            <a:r>
              <a:rPr lang="en-US" dirty="0" smtClean="0">
                <a:solidFill>
                  <a:schemeClr val="bg1">
                    <a:lumMod val="95000"/>
                    <a:lumOff val="5000"/>
                  </a:schemeClr>
                </a:solidFill>
                <a:latin typeface="Baskerville Old Face" pitchFamily="18" charset="0"/>
              </a:rPr>
              <a:t>1John 3:2</a:t>
            </a:r>
            <a:endParaRPr lang="en-US" dirty="0" smtClean="0">
              <a:solidFill>
                <a:schemeClr val="bg1">
                  <a:lumMod val="95000"/>
                  <a:lumOff val="5000"/>
                </a:schemeClr>
              </a:solidFill>
              <a:latin typeface="Baskerville Old Face" pitchFamily="18" charset="0"/>
            </a:endParaRPr>
          </a:p>
          <a:p>
            <a:pPr>
              <a:buNone/>
            </a:pPr>
            <a:r>
              <a:rPr lang="en-US" dirty="0" smtClean="0">
                <a:solidFill>
                  <a:schemeClr val="bg1">
                    <a:lumMod val="95000"/>
                    <a:lumOff val="5000"/>
                  </a:schemeClr>
                </a:solidFill>
                <a:latin typeface="Baskerville Old Face" pitchFamily="18" charset="0"/>
              </a:rPr>
              <a:t>Gen. 1:2</a:t>
            </a:r>
            <a:endParaRPr lang="en-US" dirty="0" smtClean="0">
              <a:solidFill>
                <a:schemeClr val="bg1">
                  <a:lumMod val="95000"/>
                  <a:lumOff val="5000"/>
                </a:schemeClr>
              </a:solidFill>
              <a:latin typeface="Baskerville Old Face" pitchFamily="18" charset="0"/>
            </a:endParaRPr>
          </a:p>
          <a:p>
            <a:pPr>
              <a:buNone/>
            </a:pPr>
            <a:r>
              <a:rPr lang="en-US" dirty="0" smtClean="0">
                <a:solidFill>
                  <a:schemeClr val="bg1">
                    <a:lumMod val="95000"/>
                    <a:lumOff val="5000"/>
                  </a:schemeClr>
                </a:solidFill>
                <a:latin typeface="Baskerville Old Face" pitchFamily="18" charset="0"/>
              </a:rPr>
              <a:t>Gen. 2:7</a:t>
            </a:r>
            <a:endParaRPr lang="en-US" dirty="0" smtClean="0">
              <a:solidFill>
                <a:schemeClr val="bg1">
                  <a:lumMod val="95000"/>
                  <a:lumOff val="5000"/>
                </a:schemeClr>
              </a:solidFill>
              <a:latin typeface="Baskerville Old Face" pitchFamily="18" charset="0"/>
            </a:endParaRPr>
          </a:p>
          <a:p>
            <a:pPr>
              <a:buNone/>
            </a:pPr>
            <a:r>
              <a:rPr lang="en-US" dirty="0" smtClean="0">
                <a:solidFill>
                  <a:schemeClr val="bg1">
                    <a:lumMod val="95000"/>
                    <a:lumOff val="5000"/>
                  </a:schemeClr>
                </a:solidFill>
                <a:latin typeface="Baskerville Old Face" pitchFamily="18" charset="0"/>
              </a:rPr>
              <a:t>1Tim </a:t>
            </a:r>
            <a:r>
              <a:rPr lang="en-US" dirty="0" smtClean="0">
                <a:solidFill>
                  <a:schemeClr val="bg1">
                    <a:lumMod val="95000"/>
                    <a:lumOff val="5000"/>
                  </a:schemeClr>
                </a:solidFill>
                <a:latin typeface="Baskerville Old Face" pitchFamily="18" charset="0"/>
              </a:rPr>
              <a:t>4:12-16</a:t>
            </a:r>
          </a:p>
          <a:p>
            <a:pPr>
              <a:buNone/>
            </a:pPr>
            <a:r>
              <a:rPr lang="en-US" dirty="0" smtClean="0">
                <a:solidFill>
                  <a:schemeClr val="bg1">
                    <a:lumMod val="95000"/>
                    <a:lumOff val="5000"/>
                  </a:schemeClr>
                </a:solidFill>
                <a:latin typeface="Baskerville Old Face" pitchFamily="18" charset="0"/>
              </a:rPr>
              <a:t>Eph. 3:20</a:t>
            </a:r>
            <a:endParaRPr lang="en-US" dirty="0">
              <a:solidFill>
                <a:schemeClr val="bg1">
                  <a:lumMod val="95000"/>
                  <a:lumOff val="5000"/>
                </a:schemeClr>
              </a:solidFill>
              <a:latin typeface="Baskerville Old Fac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latin typeface="Baskerville BT"/>
                <a:ea typeface="+mn-ea"/>
                <a:cs typeface="+mn-cs"/>
              </a:rPr>
              <a:t>THE </a:t>
            </a:r>
            <a:r>
              <a:rPr lang="en-US" dirty="0">
                <a:latin typeface="Baskerville BT"/>
                <a:ea typeface="+mn-ea"/>
                <a:cs typeface="+mn-cs"/>
              </a:rPr>
              <a:t>SEASON OF MIRACLES  </a:t>
            </a:r>
            <a:br>
              <a:rPr lang="en-US" dirty="0">
                <a:latin typeface="Baskerville BT"/>
                <a:ea typeface="+mn-ea"/>
                <a:cs typeface="+mn-cs"/>
              </a:rPr>
            </a:b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lgn="ctr">
              <a:buNone/>
            </a:pPr>
            <a:r>
              <a:rPr lang="en-US" dirty="0" smtClean="0">
                <a:solidFill>
                  <a:schemeClr val="bg1">
                    <a:lumMod val="95000"/>
                    <a:lumOff val="5000"/>
                  </a:schemeClr>
                </a:solidFill>
                <a:latin typeface="Baskerville Old Face" pitchFamily="18" charset="0"/>
              </a:rPr>
              <a:t>Faith Under Pressure Produces the Supernatural</a:t>
            </a:r>
          </a:p>
          <a:p>
            <a:pPr algn="ctr">
              <a:buNone/>
            </a:pPr>
            <a:endParaRPr lang="en-US" dirty="0" smtClean="0">
              <a:solidFill>
                <a:schemeClr val="bg1">
                  <a:lumMod val="95000"/>
                  <a:lumOff val="5000"/>
                </a:schemeClr>
              </a:solidFill>
              <a:latin typeface="Baskerville Old Face" pitchFamily="18" charset="0"/>
            </a:endParaRPr>
          </a:p>
          <a:p>
            <a:pPr algn="ctr">
              <a:buNone/>
            </a:pPr>
            <a:r>
              <a:rPr lang="en-US" dirty="0" smtClean="0">
                <a:solidFill>
                  <a:schemeClr val="bg1">
                    <a:lumMod val="95000"/>
                    <a:lumOff val="5000"/>
                  </a:schemeClr>
                </a:solidFill>
                <a:latin typeface="Baskerville Old Face" pitchFamily="18" charset="0"/>
              </a:rPr>
              <a:t>James 2-4(MSG) Consider it a sheer gift, friends, when tests and challenges come at you from all sides. You know that under pressure, your faith-life is forced into the open and shows its true colors. So don’t try to get out of anything prematurely. Let it do its work so you become mature and well-developed, not deficient in any way.</a:t>
            </a:r>
          </a:p>
          <a:p>
            <a:pPr>
              <a:buNone/>
            </a:pPr>
            <a:endParaRPr lang="en-US" dirty="0" smtClean="0">
              <a:latin typeface="Baskerville Old Face" pitchFamily="18" charset="0"/>
            </a:endParaRPr>
          </a:p>
          <a:p>
            <a:pPr>
              <a:buNone/>
            </a:pPr>
            <a:endParaRPr lang="en-US"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r>
              <a:rPr lang="en-US" dirty="0">
                <a:latin typeface="Baskerville BT"/>
                <a:ea typeface="+mn-ea"/>
                <a:cs typeface="+mn-cs"/>
              </a:rPr>
              <a:t/>
            </a:r>
            <a:br>
              <a:rPr lang="en-US" dirty="0">
                <a:latin typeface="Baskerville BT"/>
                <a:ea typeface="+mn-ea"/>
                <a:cs typeface="+mn-cs"/>
              </a:rPr>
            </a:br>
            <a:endParaRPr lang="en-US" dirty="0"/>
          </a:p>
        </p:txBody>
      </p:sp>
      <p:sp>
        <p:nvSpPr>
          <p:cNvPr id="3" name="Content Placeholder 2"/>
          <p:cNvSpPr>
            <a:spLocks noGrp="1"/>
          </p:cNvSpPr>
          <p:nvPr>
            <p:ph idx="1"/>
          </p:nvPr>
        </p:nvSpPr>
        <p:spPr/>
        <p:txBody>
          <a:bodyPr/>
          <a:lstStyle/>
          <a:p>
            <a:pPr>
              <a:buNone/>
            </a:pPr>
            <a:r>
              <a:rPr lang="en-US" sz="4400" b="1" dirty="0" smtClean="0">
                <a:solidFill>
                  <a:schemeClr val="bg1">
                    <a:lumMod val="95000"/>
                    <a:lumOff val="5000"/>
                  </a:schemeClr>
                </a:solidFill>
                <a:latin typeface="BakerSignet BT" pitchFamily="34" charset="0"/>
              </a:rPr>
              <a:t>Isa 8:18 Behold, I and the children whom the LORD hath given me are for signs and for wonders in Israel from the LORD of hosts, which </a:t>
            </a:r>
            <a:r>
              <a:rPr lang="en-US" sz="4400" b="1" dirty="0" err="1" smtClean="0">
                <a:solidFill>
                  <a:schemeClr val="bg1">
                    <a:lumMod val="95000"/>
                    <a:lumOff val="5000"/>
                  </a:schemeClr>
                </a:solidFill>
                <a:latin typeface="BakerSignet BT" pitchFamily="34" charset="0"/>
              </a:rPr>
              <a:t>dwelleth</a:t>
            </a:r>
            <a:r>
              <a:rPr lang="en-US" sz="4400" b="1" dirty="0" smtClean="0">
                <a:solidFill>
                  <a:schemeClr val="bg1">
                    <a:lumMod val="95000"/>
                    <a:lumOff val="5000"/>
                  </a:schemeClr>
                </a:solidFill>
                <a:latin typeface="BakerSignet BT" pitchFamily="34" charset="0"/>
              </a:rPr>
              <a:t> in mount Zion</a:t>
            </a:r>
            <a:r>
              <a:rPr lang="en-US" b="1" dirty="0" smtClean="0">
                <a:solidFill>
                  <a:schemeClr val="bg1">
                    <a:lumMod val="95000"/>
                    <a:lumOff val="5000"/>
                  </a:schemeClr>
                </a:solidFill>
                <a:latin typeface="BakerSignet BT" pitchFamily="34" charset="0"/>
              </a:rPr>
              <a:t>.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r>
              <a:rPr lang="en-US" dirty="0">
                <a:latin typeface="Baskerville BT"/>
                <a:ea typeface="+mn-ea"/>
                <a:cs typeface="+mn-cs"/>
              </a:rPr>
              <a:t/>
            </a:r>
            <a:br>
              <a:rPr lang="en-US" dirty="0">
                <a:latin typeface="Baskerville BT"/>
                <a:ea typeface="+mn-ea"/>
                <a:cs typeface="+mn-cs"/>
              </a:rPr>
            </a:br>
            <a:endParaRPr lang="en-US" dirty="0"/>
          </a:p>
        </p:txBody>
      </p:sp>
      <p:sp>
        <p:nvSpPr>
          <p:cNvPr id="3" name="Content Placeholder 2"/>
          <p:cNvSpPr>
            <a:spLocks noGrp="1"/>
          </p:cNvSpPr>
          <p:nvPr>
            <p:ph idx="1"/>
          </p:nvPr>
        </p:nvSpPr>
        <p:spPr/>
        <p:txBody>
          <a:bodyPr/>
          <a:lstStyle/>
          <a:p>
            <a:pPr marL="347472" indent="-347472">
              <a:spcBef>
                <a:spcPts val="864"/>
              </a:spcBef>
              <a:buNone/>
            </a:pPr>
            <a:r>
              <a:rPr lang="en-US" sz="4800" b="1" dirty="0">
                <a:solidFill>
                  <a:schemeClr val="bg1">
                    <a:lumMod val="95000"/>
                    <a:lumOff val="5000"/>
                  </a:schemeClr>
                </a:solidFill>
                <a:latin typeface="BakerSignet BT"/>
              </a:rPr>
              <a:t>Supernatural: of, relating to, or being above or beyond what is natural; unexplainable by natural law or phenomena; abnormal. </a:t>
            </a:r>
            <a:endParaRPr lang="en-US" sz="4800" dirty="0" smtClean="0">
              <a:solidFill>
                <a:schemeClr val="bg1">
                  <a:lumMod val="95000"/>
                  <a:lumOff val="5000"/>
                </a:schemeClr>
              </a:solidFill>
            </a:endParaRP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r>
              <a:rPr lang="en-US" dirty="0">
                <a:latin typeface="Baskerville BT"/>
                <a:ea typeface="+mn-ea"/>
                <a:cs typeface="+mn-cs"/>
              </a:rPr>
              <a:t/>
            </a:r>
            <a:br>
              <a:rPr lang="en-US" dirty="0">
                <a:latin typeface="Baskerville BT"/>
                <a:ea typeface="+mn-ea"/>
                <a:cs typeface="+mn-cs"/>
              </a:rPr>
            </a:br>
            <a:endParaRPr lang="en-US" dirty="0"/>
          </a:p>
        </p:txBody>
      </p:sp>
      <p:sp>
        <p:nvSpPr>
          <p:cNvPr id="3" name="Content Placeholder 2"/>
          <p:cNvSpPr>
            <a:spLocks noGrp="1"/>
          </p:cNvSpPr>
          <p:nvPr>
            <p:ph idx="1"/>
          </p:nvPr>
        </p:nvSpPr>
        <p:spPr/>
        <p:txBody>
          <a:bodyPr>
            <a:normAutofit lnSpcReduction="10000"/>
          </a:bodyPr>
          <a:lstStyle/>
          <a:p>
            <a:pPr algn="ctr">
              <a:buNone/>
            </a:pPr>
            <a:r>
              <a:rPr lang="en-US" sz="4000" b="1" dirty="0" smtClean="0">
                <a:solidFill>
                  <a:schemeClr val="bg1"/>
                </a:solidFill>
                <a:latin typeface="Baskerville BT" pitchFamily="18" charset="0"/>
              </a:rPr>
              <a:t>WHAT IS A MIRACLE?</a:t>
            </a:r>
          </a:p>
          <a:p>
            <a:pPr>
              <a:buNone/>
            </a:pPr>
            <a:r>
              <a:rPr lang="en-US" sz="4000" dirty="0" smtClean="0">
                <a:solidFill>
                  <a:schemeClr val="bg1">
                    <a:lumMod val="95000"/>
                    <a:lumOff val="5000"/>
                  </a:schemeClr>
                </a:solidFill>
                <a:latin typeface="Baskerville BT" pitchFamily="18" charset="0"/>
              </a:rPr>
              <a:t>Miracle: in the Hebrew is “</a:t>
            </a:r>
            <a:r>
              <a:rPr lang="en-US" sz="4000" i="1" dirty="0" err="1" smtClean="0">
                <a:solidFill>
                  <a:schemeClr val="bg1">
                    <a:lumMod val="95000"/>
                    <a:lumOff val="5000"/>
                  </a:schemeClr>
                </a:solidFill>
              </a:rPr>
              <a:t>mowpheth</a:t>
            </a:r>
            <a:r>
              <a:rPr lang="en-US" sz="4000" i="1" dirty="0" smtClean="0">
                <a:solidFill>
                  <a:schemeClr val="bg1">
                    <a:lumMod val="95000"/>
                    <a:lumOff val="5000"/>
                  </a:schemeClr>
                </a:solidFill>
              </a:rPr>
              <a:t>” </a:t>
            </a:r>
            <a:r>
              <a:rPr lang="en-US" sz="4000" dirty="0" smtClean="0">
                <a:solidFill>
                  <a:schemeClr val="bg1">
                    <a:lumMod val="95000"/>
                    <a:lumOff val="5000"/>
                  </a:schemeClr>
                </a:solidFill>
                <a:latin typeface="Baskerville BT" pitchFamily="18" charset="0"/>
              </a:rPr>
              <a:t> meaning  wonder, sign.</a:t>
            </a:r>
          </a:p>
          <a:p>
            <a:pPr>
              <a:buNone/>
            </a:pPr>
            <a:r>
              <a:rPr lang="en-US" sz="4000" dirty="0" smtClean="0">
                <a:solidFill>
                  <a:schemeClr val="bg1">
                    <a:lumMod val="95000"/>
                    <a:lumOff val="5000"/>
                  </a:schemeClr>
                </a:solidFill>
                <a:latin typeface="Baskerville BT" pitchFamily="18" charset="0"/>
              </a:rPr>
              <a:t> Miracle: wonder (as a special display of God's power) sign, token (of future event)</a:t>
            </a:r>
            <a:endParaRPr lang="en-US" sz="4000" dirty="0">
              <a:solidFill>
                <a:schemeClr val="bg1">
                  <a:lumMod val="95000"/>
                  <a:lumOff val="5000"/>
                </a:schemeClr>
              </a:solidFill>
              <a:latin typeface="Baskerville B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r>
              <a:rPr lang="en-US" dirty="0">
                <a:latin typeface="Baskerville BT"/>
                <a:ea typeface="+mn-ea"/>
                <a:cs typeface="+mn-cs"/>
              </a:rPr>
              <a:t/>
            </a:r>
            <a:br>
              <a:rPr lang="en-US" dirty="0">
                <a:latin typeface="Baskerville BT"/>
                <a:ea typeface="+mn-ea"/>
                <a:cs typeface="+mn-cs"/>
              </a:rPr>
            </a:b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pPr algn="ctr">
              <a:buNone/>
            </a:pPr>
            <a:r>
              <a:rPr lang="en-US" sz="4400" dirty="0" smtClean="0">
                <a:solidFill>
                  <a:schemeClr val="bg1">
                    <a:lumMod val="95000"/>
                    <a:lumOff val="5000"/>
                  </a:schemeClr>
                </a:solidFill>
                <a:latin typeface="Baskerville BT" pitchFamily="18" charset="0"/>
              </a:rPr>
              <a:t>“Facing the Giants”</a:t>
            </a:r>
          </a:p>
          <a:p>
            <a:pPr>
              <a:buNone/>
            </a:pPr>
            <a:r>
              <a:rPr lang="en-US" sz="4000" dirty="0" smtClean="0">
                <a:solidFill>
                  <a:schemeClr val="bg1">
                    <a:lumMod val="95000"/>
                    <a:lumOff val="5000"/>
                  </a:schemeClr>
                </a:solidFill>
                <a:latin typeface="Baskerville BT" pitchFamily="18" charset="0"/>
              </a:rPr>
              <a:t>Num 13:2 Send thou men, that they may search the land of Canaan, which I give unto the children of Israel: of every tribe of their fathers shall ye send a man, every one a ruler among them. </a:t>
            </a:r>
            <a:endParaRPr lang="en-US" sz="4000" dirty="0">
              <a:solidFill>
                <a:schemeClr val="bg1">
                  <a:lumMod val="95000"/>
                  <a:lumOff val="5000"/>
                </a:schemeClr>
              </a:solidFill>
              <a:latin typeface="Baskerville B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br>
              <a:rPr lang="en-US" dirty="0">
                <a:solidFill>
                  <a:schemeClr val="bg1">
                    <a:lumMod val="95000"/>
                    <a:lumOff val="5000"/>
                  </a:schemeClr>
                </a:solidFill>
                <a:latin typeface="Baskerville BT"/>
                <a:ea typeface="+mn-ea"/>
                <a:cs typeface="+mn-cs"/>
              </a:rPr>
            </a:br>
            <a:endParaRPr lang="en-US" dirty="0">
              <a:solidFill>
                <a:schemeClr val="bg1">
                  <a:lumMod val="95000"/>
                  <a:lumOff val="5000"/>
                </a:schemeClr>
              </a:solidFill>
            </a:endParaRPr>
          </a:p>
        </p:txBody>
      </p:sp>
      <p:sp>
        <p:nvSpPr>
          <p:cNvPr id="3" name="Content Placeholder 2"/>
          <p:cNvSpPr>
            <a:spLocks noGrp="1"/>
          </p:cNvSpPr>
          <p:nvPr>
            <p:ph idx="1"/>
          </p:nvPr>
        </p:nvSpPr>
        <p:spPr>
          <a:xfrm>
            <a:off x="457200" y="1295400"/>
            <a:ext cx="8229600" cy="4830763"/>
          </a:xfrm>
        </p:spPr>
        <p:txBody>
          <a:bodyPr>
            <a:normAutofit fontScale="92500"/>
          </a:bodyPr>
          <a:lstStyle/>
          <a:p>
            <a:pPr>
              <a:buNone/>
            </a:pPr>
            <a:r>
              <a:rPr lang="en-US" sz="4000" dirty="0" smtClean="0">
                <a:solidFill>
                  <a:schemeClr val="bg1">
                    <a:lumMod val="95000"/>
                    <a:lumOff val="5000"/>
                  </a:schemeClr>
                </a:solidFill>
                <a:latin typeface="Baskerville BT" pitchFamily="18" charset="0"/>
              </a:rPr>
              <a:t>Num 13:32 And they brought up an evil report of the land which they had searched unto the children of Israel, saying, The land, through which we have gone to search it, is a land that </a:t>
            </a:r>
            <a:r>
              <a:rPr lang="en-US" sz="4000" dirty="0" err="1" smtClean="0">
                <a:solidFill>
                  <a:schemeClr val="bg1">
                    <a:lumMod val="95000"/>
                    <a:lumOff val="5000"/>
                  </a:schemeClr>
                </a:solidFill>
                <a:latin typeface="Baskerville BT" pitchFamily="18" charset="0"/>
              </a:rPr>
              <a:t>eateth</a:t>
            </a:r>
            <a:r>
              <a:rPr lang="en-US" sz="4000" dirty="0" smtClean="0">
                <a:solidFill>
                  <a:schemeClr val="bg1">
                    <a:lumMod val="95000"/>
                    <a:lumOff val="5000"/>
                  </a:schemeClr>
                </a:solidFill>
                <a:latin typeface="Baskerville BT" pitchFamily="18" charset="0"/>
              </a:rPr>
              <a:t> up the inhabitants thereof; and all the people that we saw in it are men of a great stature. </a:t>
            </a:r>
            <a:endParaRPr lang="en-US" sz="4000" dirty="0">
              <a:solidFill>
                <a:schemeClr val="bg1">
                  <a:lumMod val="95000"/>
                  <a:lumOff val="5000"/>
                </a:schemeClr>
              </a:solidFill>
              <a:latin typeface="Baskerville BT"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r>
              <a:rPr lang="en-US" dirty="0">
                <a:latin typeface="Baskerville BT"/>
                <a:ea typeface="+mn-ea"/>
                <a:cs typeface="+mn-cs"/>
              </a:rPr>
              <a:t/>
            </a:r>
            <a:br>
              <a:rPr lang="en-US" dirty="0">
                <a:latin typeface="Baskerville BT"/>
                <a:ea typeface="+mn-ea"/>
                <a:cs typeface="+mn-cs"/>
              </a:rPr>
            </a:br>
            <a:endParaRPr lang="en-US" dirty="0"/>
          </a:p>
        </p:txBody>
      </p:sp>
      <p:sp>
        <p:nvSpPr>
          <p:cNvPr id="3" name="Content Placeholder 2"/>
          <p:cNvSpPr>
            <a:spLocks noGrp="1"/>
          </p:cNvSpPr>
          <p:nvPr>
            <p:ph idx="1"/>
          </p:nvPr>
        </p:nvSpPr>
        <p:spPr/>
        <p:txBody>
          <a:bodyPr>
            <a:normAutofit/>
          </a:bodyPr>
          <a:lstStyle/>
          <a:p>
            <a:pPr>
              <a:buNone/>
            </a:pPr>
            <a:r>
              <a:rPr lang="en-US" sz="4000" dirty="0" smtClean="0">
                <a:solidFill>
                  <a:schemeClr val="bg1">
                    <a:lumMod val="95000"/>
                    <a:lumOff val="5000"/>
                  </a:schemeClr>
                </a:solidFill>
                <a:latin typeface="Baskerville BT" pitchFamily="18" charset="0"/>
              </a:rPr>
              <a:t>Process: a systematic series of actions directed to some end: a continuous action, operation, or series of changes taking place in a definite manner: </a:t>
            </a:r>
            <a:endParaRPr lang="en-US" sz="4000" dirty="0">
              <a:solidFill>
                <a:schemeClr val="bg1">
                  <a:lumMod val="95000"/>
                  <a:lumOff val="5000"/>
                </a:schemeClr>
              </a:solidFill>
              <a:latin typeface="Baskerville BT"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br>
              <a:rPr lang="en-US" dirty="0">
                <a:solidFill>
                  <a:schemeClr val="bg1">
                    <a:lumMod val="95000"/>
                    <a:lumOff val="5000"/>
                  </a:schemeClr>
                </a:solidFill>
                <a:latin typeface="Baskerville BT"/>
                <a:ea typeface="+mn-ea"/>
                <a:cs typeface="+mn-cs"/>
              </a:rPr>
            </a:br>
            <a:endParaRPr lang="en-US" dirty="0">
              <a:solidFill>
                <a:schemeClr val="bg1">
                  <a:lumMod val="95000"/>
                  <a:lumOff val="5000"/>
                </a:schemeClr>
              </a:solidFill>
            </a:endParaRPr>
          </a:p>
        </p:txBody>
      </p:sp>
      <p:sp>
        <p:nvSpPr>
          <p:cNvPr id="3" name="Content Placeholder 2"/>
          <p:cNvSpPr>
            <a:spLocks noGrp="1"/>
          </p:cNvSpPr>
          <p:nvPr>
            <p:ph idx="1"/>
          </p:nvPr>
        </p:nvSpPr>
        <p:spPr/>
        <p:txBody>
          <a:bodyPr>
            <a:normAutofit fontScale="92500" lnSpcReduction="20000"/>
          </a:bodyPr>
          <a:lstStyle/>
          <a:p>
            <a:pPr algn="ctr">
              <a:buNone/>
            </a:pPr>
            <a:r>
              <a:rPr lang="en-US" sz="4000" dirty="0" smtClean="0">
                <a:solidFill>
                  <a:schemeClr val="bg1">
                    <a:lumMod val="95000"/>
                    <a:lumOff val="5000"/>
                  </a:schemeClr>
                </a:solidFill>
                <a:latin typeface="Baskerville Old Face" pitchFamily="18" charset="0"/>
              </a:rPr>
              <a:t>Process is always required it’s just NOT always the SAME</a:t>
            </a:r>
          </a:p>
          <a:p>
            <a:pPr>
              <a:buNone/>
            </a:pPr>
            <a:endParaRPr lang="en-US" sz="4000" dirty="0" smtClean="0">
              <a:solidFill>
                <a:schemeClr val="bg1">
                  <a:lumMod val="95000"/>
                  <a:lumOff val="5000"/>
                </a:schemeClr>
              </a:solidFill>
              <a:latin typeface="Baskerville Old Face" pitchFamily="18" charset="0"/>
            </a:endParaRPr>
          </a:p>
          <a:p>
            <a:pPr>
              <a:buNone/>
            </a:pPr>
            <a:r>
              <a:rPr lang="en-US" sz="4000" dirty="0" smtClean="0">
                <a:solidFill>
                  <a:schemeClr val="bg1">
                    <a:lumMod val="95000"/>
                    <a:lumOff val="5000"/>
                  </a:schemeClr>
                </a:solidFill>
                <a:latin typeface="Baskerville Old Face" pitchFamily="18" charset="0"/>
              </a:rPr>
              <a:t>Judges 16:20 And she said, The Philistines be upon thee, Samson. And he awoke out of his sleep, and said, I will go out as at other times before, and shake myself. And he </a:t>
            </a:r>
            <a:r>
              <a:rPr lang="en-US" sz="4000" dirty="0" err="1" smtClean="0">
                <a:solidFill>
                  <a:schemeClr val="bg1">
                    <a:lumMod val="95000"/>
                    <a:lumOff val="5000"/>
                  </a:schemeClr>
                </a:solidFill>
                <a:latin typeface="Baskerville Old Face" pitchFamily="18" charset="0"/>
              </a:rPr>
              <a:t>wist</a:t>
            </a:r>
            <a:r>
              <a:rPr lang="en-US" sz="4000" dirty="0" smtClean="0">
                <a:solidFill>
                  <a:schemeClr val="bg1">
                    <a:lumMod val="95000"/>
                    <a:lumOff val="5000"/>
                  </a:schemeClr>
                </a:solidFill>
                <a:latin typeface="Baskerville Old Face" pitchFamily="18" charset="0"/>
              </a:rPr>
              <a:t> not that the LORD was departed from him. </a:t>
            </a:r>
            <a:endParaRPr lang="en-US" sz="4000" dirty="0">
              <a:solidFill>
                <a:schemeClr val="bg1">
                  <a:lumMod val="95000"/>
                  <a:lumOff val="5000"/>
                </a:schemeClr>
              </a:solidFill>
              <a:latin typeface="Baskerville Old Fac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spcBef>
                <a:spcPts val="0"/>
              </a:spcBef>
            </a:pPr>
            <a:r>
              <a:rPr lang="en-US" dirty="0" smtClean="0">
                <a:latin typeface="Baskerville BT"/>
                <a:ea typeface="+mn-ea"/>
                <a:cs typeface="+mn-cs"/>
              </a:rPr>
              <a:t/>
            </a:r>
            <a:br>
              <a:rPr lang="en-US" dirty="0" smtClean="0">
                <a:latin typeface="Baskerville BT"/>
                <a:ea typeface="+mn-ea"/>
                <a:cs typeface="+mn-cs"/>
              </a:rPr>
            </a:br>
            <a:r>
              <a:rPr lang="en-US" dirty="0" smtClean="0">
                <a:solidFill>
                  <a:schemeClr val="bg1">
                    <a:lumMod val="95000"/>
                    <a:lumOff val="5000"/>
                  </a:schemeClr>
                </a:solidFill>
                <a:latin typeface="Baskerville BT"/>
                <a:ea typeface="+mn-ea"/>
                <a:cs typeface="+mn-cs"/>
              </a:rPr>
              <a:t>THE </a:t>
            </a:r>
            <a:r>
              <a:rPr lang="en-US" dirty="0">
                <a:solidFill>
                  <a:schemeClr val="bg1">
                    <a:lumMod val="95000"/>
                    <a:lumOff val="5000"/>
                  </a:schemeClr>
                </a:solidFill>
                <a:latin typeface="Baskerville BT"/>
                <a:ea typeface="+mn-ea"/>
                <a:cs typeface="+mn-cs"/>
              </a:rPr>
              <a:t>SEASON OF MIRACLES  </a:t>
            </a:r>
            <a:r>
              <a:rPr lang="en-US" dirty="0">
                <a:latin typeface="Baskerville BT"/>
                <a:ea typeface="+mn-ea"/>
                <a:cs typeface="+mn-cs"/>
              </a:rPr>
              <a:t/>
            </a:r>
            <a:br>
              <a:rPr lang="en-US" dirty="0">
                <a:latin typeface="Baskerville BT"/>
                <a:ea typeface="+mn-ea"/>
                <a:cs typeface="+mn-cs"/>
              </a:rPr>
            </a:br>
            <a:endParaRPr lang="en-US" dirty="0"/>
          </a:p>
        </p:txBody>
      </p:sp>
      <p:sp>
        <p:nvSpPr>
          <p:cNvPr id="3" name="Content Placeholder 2"/>
          <p:cNvSpPr>
            <a:spLocks noGrp="1"/>
          </p:cNvSpPr>
          <p:nvPr>
            <p:ph idx="1"/>
          </p:nvPr>
        </p:nvSpPr>
        <p:spPr>
          <a:xfrm>
            <a:off x="457200" y="1143000"/>
            <a:ext cx="8229600" cy="5257800"/>
          </a:xfrm>
        </p:spPr>
        <p:txBody>
          <a:bodyPr>
            <a:noAutofit/>
          </a:bodyPr>
          <a:lstStyle/>
          <a:p>
            <a:pPr algn="ctr">
              <a:buNone/>
            </a:pPr>
            <a:r>
              <a:rPr lang="en-US" sz="3600" dirty="0" err="1" smtClean="0">
                <a:solidFill>
                  <a:schemeClr val="bg1">
                    <a:lumMod val="95000"/>
                    <a:lumOff val="5000"/>
                  </a:schemeClr>
                </a:solidFill>
                <a:latin typeface="Baskerville Old Face" pitchFamily="18" charset="0"/>
              </a:rPr>
              <a:t>Jhn</a:t>
            </a:r>
            <a:r>
              <a:rPr lang="en-US" sz="3600" dirty="0" smtClean="0">
                <a:solidFill>
                  <a:schemeClr val="bg1">
                    <a:lumMod val="95000"/>
                    <a:lumOff val="5000"/>
                  </a:schemeClr>
                </a:solidFill>
                <a:latin typeface="Baskerville Old Face" pitchFamily="18" charset="0"/>
              </a:rPr>
              <a:t> 5:6 When Jesus saw him lie, and knew that he had been now a long time in that case, he </a:t>
            </a:r>
            <a:r>
              <a:rPr lang="en-US" sz="3600" dirty="0" err="1" smtClean="0">
                <a:solidFill>
                  <a:schemeClr val="bg1">
                    <a:lumMod val="95000"/>
                    <a:lumOff val="5000"/>
                  </a:schemeClr>
                </a:solidFill>
                <a:latin typeface="Baskerville Old Face" pitchFamily="18" charset="0"/>
              </a:rPr>
              <a:t>saith</a:t>
            </a:r>
            <a:r>
              <a:rPr lang="en-US" sz="3600" dirty="0" smtClean="0">
                <a:solidFill>
                  <a:schemeClr val="bg1">
                    <a:lumMod val="95000"/>
                    <a:lumOff val="5000"/>
                  </a:schemeClr>
                </a:solidFill>
                <a:latin typeface="Baskerville Old Face" pitchFamily="18" charset="0"/>
              </a:rPr>
              <a:t> unto him, Wilt thou be made whole?</a:t>
            </a:r>
          </a:p>
          <a:p>
            <a:pPr algn="ctr">
              <a:buNone/>
            </a:pPr>
            <a:r>
              <a:rPr lang="en-US" sz="3600" dirty="0" err="1" smtClean="0">
                <a:solidFill>
                  <a:schemeClr val="bg1">
                    <a:lumMod val="95000"/>
                    <a:lumOff val="5000"/>
                  </a:schemeClr>
                </a:solidFill>
                <a:latin typeface="Baskerville Old Face" pitchFamily="18" charset="0"/>
              </a:rPr>
              <a:t>Jhn</a:t>
            </a:r>
            <a:r>
              <a:rPr lang="en-US" sz="3600" dirty="0" smtClean="0">
                <a:solidFill>
                  <a:schemeClr val="bg1">
                    <a:lumMod val="95000"/>
                    <a:lumOff val="5000"/>
                  </a:schemeClr>
                </a:solidFill>
                <a:latin typeface="Baskerville Old Face" pitchFamily="18" charset="0"/>
              </a:rPr>
              <a:t> 5:7 The impotent man answered him, Sir, I have no man, when the water is troubled, to put me into the pool: but while I am coming, another </a:t>
            </a:r>
            <a:r>
              <a:rPr lang="en-US" sz="3600" dirty="0" err="1" smtClean="0">
                <a:solidFill>
                  <a:schemeClr val="bg1">
                    <a:lumMod val="95000"/>
                    <a:lumOff val="5000"/>
                  </a:schemeClr>
                </a:solidFill>
                <a:latin typeface="Baskerville Old Face" pitchFamily="18" charset="0"/>
              </a:rPr>
              <a:t>steppeth</a:t>
            </a:r>
            <a:r>
              <a:rPr lang="en-US" sz="3600" dirty="0" smtClean="0">
                <a:solidFill>
                  <a:schemeClr val="bg1">
                    <a:lumMod val="95000"/>
                    <a:lumOff val="5000"/>
                  </a:schemeClr>
                </a:solidFill>
                <a:latin typeface="Baskerville Old Face" pitchFamily="18" charset="0"/>
              </a:rPr>
              <a:t> down before me. </a:t>
            </a:r>
            <a:endParaRPr lang="en-US" sz="3600" dirty="0">
              <a:solidFill>
                <a:schemeClr val="bg1">
                  <a:lumMod val="95000"/>
                  <a:lumOff val="5000"/>
                </a:schemeClr>
              </a:solidFill>
              <a:latin typeface="Baskerville Old Face"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573</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 THE SEASON OF MIRACLES   </vt:lpstr>
      <vt:lpstr> THE SEASON OF MIRACLES   </vt:lpstr>
      <vt:lpstr> THE SEASON OF MIRACLES   </vt:lpstr>
      <vt:lpstr> THE SEASON OF MIRACLES   </vt:lpstr>
      <vt:lpstr> THE SEASON OF MIRACLES   </vt:lpstr>
      <vt:lpstr> THE SEASON OF MIRACLES   </vt:lpstr>
      <vt:lpstr> THE SEASON OF MIRACLES   </vt:lpstr>
      <vt:lpstr> THE SEASON OF MIRACLES   </vt:lpstr>
      <vt:lpstr> THE SEASON OF MIRACLES   </vt:lpstr>
      <vt:lpstr> THE SEASON OF MIRACLES   </vt:lpstr>
      <vt:lpstr> THE SEASON OF MIRACLES   </vt:lpstr>
      <vt:lpstr> THE SEASON OF MIRACLES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31</cp:revision>
  <dcterms:created xsi:type="dcterms:W3CDTF">2015-01-25T12:41:01Z</dcterms:created>
  <dcterms:modified xsi:type="dcterms:W3CDTF">2015-03-22T12:23:11Z</dcterms:modified>
</cp:coreProperties>
</file>