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7" r:id="rId7"/>
    <p:sldId id="262" r:id="rId8"/>
    <p:sldId id="269"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4E783C-96C3-4C8C-9AFD-4F7EB0D21590}"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FB993-F5D9-438A-9816-54BBDFE840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E783C-96C3-4C8C-9AFD-4F7EB0D21590}"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FB993-F5D9-438A-9816-54BBDFE840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E783C-96C3-4C8C-9AFD-4F7EB0D21590}"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FB993-F5D9-438A-9816-54BBDFE840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E783C-96C3-4C8C-9AFD-4F7EB0D21590}"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FB993-F5D9-438A-9816-54BBDFE840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4E783C-96C3-4C8C-9AFD-4F7EB0D21590}"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FB993-F5D9-438A-9816-54BBDFE840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4E783C-96C3-4C8C-9AFD-4F7EB0D21590}"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AFB993-F5D9-438A-9816-54BBDFE840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4E783C-96C3-4C8C-9AFD-4F7EB0D21590}" type="datetimeFigureOut">
              <a:rPr lang="en-US" smtClean="0"/>
              <a:pPr/>
              <a:t>4/19/2015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AFB993-F5D9-438A-9816-54BBDFE840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4E783C-96C3-4C8C-9AFD-4F7EB0D21590}" type="datetimeFigureOut">
              <a:rPr lang="en-US" smtClean="0"/>
              <a:pPr/>
              <a:t>4/19/2015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AFB993-F5D9-438A-9816-54BBDFE840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E783C-96C3-4C8C-9AFD-4F7EB0D21590}" type="datetimeFigureOut">
              <a:rPr lang="en-US" smtClean="0"/>
              <a:pPr/>
              <a:t>4/19/2015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AFB993-F5D9-438A-9816-54BBDFE840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E783C-96C3-4C8C-9AFD-4F7EB0D21590}"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AFB993-F5D9-438A-9816-54BBDFE840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E783C-96C3-4C8C-9AFD-4F7EB0D21590}"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AFB993-F5D9-438A-9816-54BBDFE840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E783C-96C3-4C8C-9AFD-4F7EB0D21590}" type="datetimeFigureOut">
              <a:rPr lang="en-US" smtClean="0"/>
              <a:pPr/>
              <a:t>4/19/2015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FB993-F5D9-438A-9816-54BBDFE840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Kingdom Come Ministry Media Flyer.jpg"/>
          <p:cNvPicPr>
            <a:picLocks noGrp="1" noChangeAspect="1"/>
          </p:cNvPicPr>
          <p:nvPr>
            <p:ph idx="1"/>
          </p:nvPr>
        </p:nvPicPr>
        <p:blipFill>
          <a:blip r:embed="rId2" cstate="print"/>
          <a:stretch>
            <a:fillRect/>
          </a:stretch>
        </p:blipFill>
        <p:spPr>
          <a:xfrm>
            <a:off x="0" y="0"/>
            <a:ext cx="9144000" cy="715056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achen BT" pitchFamily="18" charset="0"/>
              </a:rPr>
              <a:t>Kingdom Come</a:t>
            </a:r>
            <a:endParaRPr lang="en-US" dirty="0">
              <a:latin typeface="Aachen BT" pitchFamily="18" charset="0"/>
            </a:endParaRPr>
          </a:p>
        </p:txBody>
      </p:sp>
      <p:sp>
        <p:nvSpPr>
          <p:cNvPr id="3" name="Content Placeholder 2"/>
          <p:cNvSpPr>
            <a:spLocks noGrp="1"/>
          </p:cNvSpPr>
          <p:nvPr>
            <p:ph idx="1"/>
          </p:nvPr>
        </p:nvSpPr>
        <p:spPr/>
        <p:txBody>
          <a:bodyPr>
            <a:normAutofit/>
          </a:bodyPr>
          <a:lstStyle/>
          <a:p>
            <a:pPr algn="ctr">
              <a:buNone/>
            </a:pPr>
            <a:r>
              <a:rPr lang="en-US" sz="4000" dirty="0" smtClean="0">
                <a:latin typeface="Aachen BT" pitchFamily="18" charset="0"/>
              </a:rPr>
              <a:t>Mat 6:9 After this manner therefore pray ye: Our Father which art in heaven, Hallowed be thy name.</a:t>
            </a:r>
          </a:p>
          <a:p>
            <a:pPr algn="ctr">
              <a:buNone/>
            </a:pPr>
            <a:r>
              <a:rPr lang="en-US" sz="4000" dirty="0" smtClean="0">
                <a:latin typeface="Aachen BT" pitchFamily="18" charset="0"/>
              </a:rPr>
              <a:t>Mat 6:10 Thy kingdom come. Thy will be done in earth, as it is in heaven. </a:t>
            </a:r>
            <a:endParaRPr lang="en-US" sz="4000" dirty="0">
              <a:latin typeface="Aachen B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achen BT" pitchFamily="18" charset="0"/>
              </a:rPr>
              <a:t>Kingdom Come</a:t>
            </a:r>
            <a:endParaRPr lang="en-US" dirty="0">
              <a:latin typeface="Aachen BT"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pPr algn="ctr">
              <a:buNone/>
            </a:pPr>
            <a:r>
              <a:rPr lang="en-US" dirty="0" smtClean="0">
                <a:latin typeface="Aachen BT" pitchFamily="18" charset="0"/>
              </a:rPr>
              <a:t>Jesus came preaching one message Repent for the Kingdom of Heaven is at hand. If we are truly going to experience the Kingdom of Heaven on Earth than we must first become Kingdom minded.</a:t>
            </a:r>
          </a:p>
          <a:p>
            <a:pPr algn="ctr">
              <a:buNone/>
            </a:pPr>
            <a:r>
              <a:rPr lang="en-US" dirty="0" smtClean="0">
                <a:latin typeface="Aachen BT" pitchFamily="18" charset="0"/>
              </a:rPr>
              <a:t>Mat 6:33	But seek ye first the kingdom of God, and his righteousness; and all these things shall be added unto you. </a:t>
            </a:r>
            <a:endParaRPr lang="en-US" dirty="0">
              <a:latin typeface="Aachen B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achen BT" pitchFamily="18" charset="0"/>
              </a:rPr>
              <a:t>Kingdom Come</a:t>
            </a:r>
            <a:endParaRPr lang="en-US" dirty="0">
              <a:latin typeface="Aachen BT" pitchFamily="18" charset="0"/>
            </a:endParaRPr>
          </a:p>
        </p:txBody>
      </p:sp>
      <p:sp>
        <p:nvSpPr>
          <p:cNvPr id="3" name="Content Placeholder 2"/>
          <p:cNvSpPr>
            <a:spLocks noGrp="1"/>
          </p:cNvSpPr>
          <p:nvPr>
            <p:ph idx="1"/>
          </p:nvPr>
        </p:nvSpPr>
        <p:spPr/>
        <p:txBody>
          <a:bodyPr>
            <a:normAutofit fontScale="92500"/>
          </a:bodyPr>
          <a:lstStyle/>
          <a:p>
            <a:pPr algn="ctr">
              <a:buNone/>
            </a:pPr>
            <a:r>
              <a:rPr lang="en-US" dirty="0" smtClean="0">
                <a:latin typeface="Aachen BT" pitchFamily="18" charset="0"/>
              </a:rPr>
              <a:t>We “MUST” learn to see Jesus as more than savior to fully benefit from the intent of God. He must become our King &amp; Lord.</a:t>
            </a:r>
          </a:p>
          <a:p>
            <a:pPr algn="ctr">
              <a:buNone/>
            </a:pPr>
            <a:r>
              <a:rPr lang="en-US" dirty="0" smtClean="0">
                <a:latin typeface="Aachen BT" pitchFamily="18" charset="0"/>
              </a:rPr>
              <a:t>Rev 17:14  These shall make war with the Lamb, and the Lamb shall overcome them: for he is Lord of lords, and King of kings: and they that are with him are called, and chosen, and faithful. </a:t>
            </a:r>
            <a:endParaRPr lang="en-US" dirty="0">
              <a:latin typeface="Aachen B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achen BT" pitchFamily="18" charset="0"/>
              </a:rPr>
              <a:t>Kingdom Come</a:t>
            </a:r>
            <a:endParaRPr lang="en-US" dirty="0">
              <a:latin typeface="Aachen BT" pitchFamily="18" charset="0"/>
            </a:endParaRPr>
          </a:p>
        </p:txBody>
      </p:sp>
      <p:sp>
        <p:nvSpPr>
          <p:cNvPr id="3" name="Content Placeholder 2"/>
          <p:cNvSpPr>
            <a:spLocks noGrp="1"/>
          </p:cNvSpPr>
          <p:nvPr>
            <p:ph idx="1"/>
          </p:nvPr>
        </p:nvSpPr>
        <p:spPr/>
        <p:txBody>
          <a:bodyPr/>
          <a:lstStyle/>
          <a:p>
            <a:pPr algn="ctr">
              <a:buNone/>
            </a:pPr>
            <a:r>
              <a:rPr lang="en-US" dirty="0" smtClean="0">
                <a:latin typeface="Aachen BT" pitchFamily="18" charset="0"/>
              </a:rPr>
              <a:t>Kingdom Concept #1 </a:t>
            </a:r>
          </a:p>
          <a:p>
            <a:pPr algn="ctr">
              <a:buNone/>
            </a:pPr>
            <a:r>
              <a:rPr lang="en-US" dirty="0" smtClean="0">
                <a:latin typeface="Aachen BT" pitchFamily="18" charset="0"/>
              </a:rPr>
              <a:t>King &amp; Lord</a:t>
            </a:r>
          </a:p>
          <a:p>
            <a:pPr algn="ctr">
              <a:buNone/>
            </a:pPr>
            <a:r>
              <a:rPr lang="en-US" dirty="0" smtClean="0">
                <a:latin typeface="Aachen BT" pitchFamily="18" charset="0"/>
              </a:rPr>
              <a:t>A Kingdom is the sovereign </a:t>
            </a:r>
            <a:r>
              <a:rPr lang="en-US" dirty="0" err="1" smtClean="0">
                <a:latin typeface="Aachen BT" pitchFamily="18" charset="0"/>
              </a:rPr>
              <a:t>rulership</a:t>
            </a:r>
            <a:r>
              <a:rPr lang="en-US" dirty="0" smtClean="0">
                <a:latin typeface="Aachen BT" pitchFamily="18" charset="0"/>
              </a:rPr>
              <a:t> and governing influence of a king over a territory, impacting it with his will, intent, &amp; purpose. Manifesting a culture reflecting his nature, values, morals. It is governed by a KING!</a:t>
            </a:r>
            <a:endParaRPr lang="en-US" dirty="0">
              <a:latin typeface="Aachen B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Aachen BT" pitchFamily="18" charset="0"/>
              </a:rPr>
              <a:t>Kingdom Come</a:t>
            </a:r>
            <a:endParaRPr lang="en-US" dirty="0">
              <a:latin typeface="Aachen BT" pitchFamily="18" charset="0"/>
            </a:endParaRPr>
          </a:p>
        </p:txBody>
      </p:sp>
      <p:sp>
        <p:nvSpPr>
          <p:cNvPr id="3" name="Content Placeholder 2"/>
          <p:cNvSpPr>
            <a:spLocks noGrp="1"/>
          </p:cNvSpPr>
          <p:nvPr>
            <p:ph idx="1"/>
          </p:nvPr>
        </p:nvSpPr>
        <p:spPr>
          <a:xfrm>
            <a:off x="457200" y="1143000"/>
            <a:ext cx="8229600" cy="4983163"/>
          </a:xfrm>
        </p:spPr>
        <p:txBody>
          <a:bodyPr>
            <a:noAutofit/>
          </a:bodyPr>
          <a:lstStyle/>
          <a:p>
            <a:pPr algn="ctr">
              <a:buNone/>
            </a:pPr>
            <a:r>
              <a:rPr lang="en-US" sz="4000" dirty="0" smtClean="0">
                <a:latin typeface="Aachen BT" pitchFamily="18" charset="0"/>
              </a:rPr>
              <a:t>Jesus is Lord</a:t>
            </a:r>
          </a:p>
          <a:p>
            <a:r>
              <a:rPr lang="en-US" dirty="0" smtClean="0">
                <a:latin typeface="Aachen BT" pitchFamily="18" charset="0"/>
              </a:rPr>
              <a:t>The concept of lord is fundamental in understanding the principles of a kingdom.</a:t>
            </a:r>
          </a:p>
          <a:p>
            <a:r>
              <a:rPr lang="en-US" dirty="0" smtClean="0">
                <a:latin typeface="Aachen BT" pitchFamily="18" charset="0"/>
              </a:rPr>
              <a:t>Every Kingdom must have a king, and king is automatically a lord.</a:t>
            </a:r>
          </a:p>
          <a:p>
            <a:r>
              <a:rPr lang="en-US" dirty="0" smtClean="0">
                <a:latin typeface="Aachen BT" pitchFamily="18" charset="0"/>
              </a:rPr>
              <a:t>Kings relate to dominion, while lord relate to domain.</a:t>
            </a:r>
          </a:p>
          <a:p>
            <a:pPr>
              <a:buNone/>
            </a:pPr>
            <a:r>
              <a:rPr lang="en-US" dirty="0" smtClean="0">
                <a:latin typeface="Aachen BT" pitchFamily="18" charset="0"/>
              </a:rPr>
              <a:t>Gen 39:3 	  	</a:t>
            </a:r>
            <a:endParaRPr lang="en-US" dirty="0">
              <a:latin typeface="Aachen BT"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achen BT" pitchFamily="18" charset="0"/>
              </a:rPr>
              <a:t>Kingdom Come</a:t>
            </a:r>
            <a:endParaRPr lang="en-US" dirty="0">
              <a:latin typeface="Aachen BT" pitchFamily="18" charset="0"/>
            </a:endParaRPr>
          </a:p>
        </p:txBody>
      </p:sp>
      <p:sp>
        <p:nvSpPr>
          <p:cNvPr id="3" name="Content Placeholder 2"/>
          <p:cNvSpPr>
            <a:spLocks noGrp="1"/>
          </p:cNvSpPr>
          <p:nvPr>
            <p:ph idx="1"/>
          </p:nvPr>
        </p:nvSpPr>
        <p:spPr>
          <a:xfrm>
            <a:off x="457200" y="1143000"/>
            <a:ext cx="8229600" cy="4983163"/>
          </a:xfrm>
        </p:spPr>
        <p:txBody>
          <a:bodyPr/>
          <a:lstStyle/>
          <a:p>
            <a:pPr algn="ctr">
              <a:buNone/>
            </a:pPr>
            <a:r>
              <a:rPr lang="en-US" dirty="0" smtClean="0">
                <a:latin typeface="Aachen BT" pitchFamily="18" charset="0"/>
              </a:rPr>
              <a:t>Jesus as King</a:t>
            </a:r>
          </a:p>
          <a:p>
            <a:pPr algn="ctr">
              <a:buNone/>
            </a:pPr>
            <a:r>
              <a:rPr lang="en-US" dirty="0" smtClean="0">
                <a:latin typeface="Aachen BT" pitchFamily="18" charset="0"/>
              </a:rPr>
              <a:t>Jesus came to Earth to reestablish the Kingdom of God in the Earth. The king is the central component of His Kingdom.</a:t>
            </a:r>
          </a:p>
          <a:p>
            <a:pPr>
              <a:buNone/>
            </a:pPr>
            <a:r>
              <a:rPr lang="en-US" dirty="0" smtClean="0">
                <a:latin typeface="Aachen BT" pitchFamily="18" charset="0"/>
              </a:rPr>
              <a:t>Is 9:6-7</a:t>
            </a:r>
          </a:p>
          <a:p>
            <a:pPr>
              <a:buNone/>
            </a:pPr>
            <a:r>
              <a:rPr lang="en-US" dirty="0" smtClean="0">
                <a:latin typeface="Aachen BT" pitchFamily="18" charset="0"/>
              </a:rPr>
              <a:t>John 2:5</a:t>
            </a:r>
          </a:p>
          <a:p>
            <a:pPr>
              <a:buNone/>
            </a:pPr>
            <a:r>
              <a:rPr lang="en-US" dirty="0" smtClean="0">
                <a:latin typeface="Aachen BT" pitchFamily="18" charset="0"/>
              </a:rPr>
              <a:t>Phil 2:5</a:t>
            </a:r>
          </a:p>
          <a:p>
            <a:pPr>
              <a:buNone/>
            </a:pPr>
            <a:endParaRPr lang="en-US" dirty="0">
              <a:latin typeface="Aachen BT"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achen BT" pitchFamily="18" charset="0"/>
              </a:rPr>
              <a:t>Kingdom Come</a:t>
            </a:r>
            <a:endParaRPr lang="en-US" dirty="0">
              <a:latin typeface="Aachen BT" pitchFamily="18" charset="0"/>
            </a:endParaRPr>
          </a:p>
        </p:txBody>
      </p:sp>
      <p:sp>
        <p:nvSpPr>
          <p:cNvPr id="3" name="Content Placeholder 2"/>
          <p:cNvSpPr>
            <a:spLocks noGrp="1"/>
          </p:cNvSpPr>
          <p:nvPr>
            <p:ph idx="1"/>
          </p:nvPr>
        </p:nvSpPr>
        <p:spPr/>
        <p:txBody>
          <a:bodyPr/>
          <a:lstStyle/>
          <a:p>
            <a:pPr algn="ctr">
              <a:buNone/>
            </a:pPr>
            <a:r>
              <a:rPr lang="en-US" dirty="0" smtClean="0">
                <a:latin typeface="Aachen BT" pitchFamily="18" charset="0"/>
              </a:rPr>
              <a:t>Kingdom Concept#2</a:t>
            </a:r>
          </a:p>
          <a:p>
            <a:pPr>
              <a:buNone/>
            </a:pPr>
            <a:r>
              <a:rPr lang="en-US" dirty="0" smtClean="0">
                <a:latin typeface="Aachen BT" pitchFamily="18" charset="0"/>
              </a:rPr>
              <a:t>Citizenship is the most valuable asset of a nation and is not easily given because of its power and impact. All governments defend the right of citizenship. </a:t>
            </a:r>
          </a:p>
          <a:p>
            <a:pPr>
              <a:buNone/>
            </a:pPr>
            <a:r>
              <a:rPr lang="en-US" dirty="0" smtClean="0">
                <a:latin typeface="Aachen BT" pitchFamily="18" charset="0"/>
              </a:rPr>
              <a:t>Religions function on membership, Kingdom function on citizenship!</a:t>
            </a:r>
          </a:p>
          <a:p>
            <a:pPr algn="ctr">
              <a:buNone/>
            </a:pPr>
            <a:endParaRPr lang="en-US" dirty="0">
              <a:latin typeface="Aachen BT"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achen BT" pitchFamily="18" charset="0"/>
              </a:rPr>
              <a:t>Kingdom Come</a:t>
            </a:r>
            <a:endParaRPr lang="en-US" dirty="0">
              <a:latin typeface="Aachen BT" pitchFamily="18" charset="0"/>
            </a:endParaRPr>
          </a:p>
        </p:txBody>
      </p:sp>
      <p:sp>
        <p:nvSpPr>
          <p:cNvPr id="3" name="Content Placeholder 2"/>
          <p:cNvSpPr>
            <a:spLocks noGrp="1"/>
          </p:cNvSpPr>
          <p:nvPr>
            <p:ph idx="1"/>
          </p:nvPr>
        </p:nvSpPr>
        <p:spPr/>
        <p:txBody>
          <a:bodyPr/>
          <a:lstStyle/>
          <a:p>
            <a:pPr algn="ctr">
              <a:buNone/>
            </a:pPr>
            <a:r>
              <a:rPr lang="en-US" dirty="0" smtClean="0">
                <a:latin typeface="Aachen BT" pitchFamily="18" charset="0"/>
              </a:rPr>
              <a:t>Understanding the Role of Citizenship</a:t>
            </a:r>
          </a:p>
          <a:p>
            <a:pPr>
              <a:buNone/>
            </a:pPr>
            <a:r>
              <a:rPr lang="en-US" dirty="0" smtClean="0">
                <a:latin typeface="Aachen BT" pitchFamily="18" charset="0"/>
              </a:rPr>
              <a:t>Rom. 10:9-14</a:t>
            </a:r>
          </a:p>
          <a:p>
            <a:pPr>
              <a:buNone/>
            </a:pPr>
            <a:r>
              <a:rPr lang="en-US" dirty="0" smtClean="0">
                <a:latin typeface="Aachen BT" pitchFamily="18" charset="0"/>
              </a:rPr>
              <a:t>John 10:9</a:t>
            </a:r>
          </a:p>
          <a:p>
            <a:pPr>
              <a:buNone/>
            </a:pPr>
            <a:r>
              <a:rPr lang="en-US" dirty="0" smtClean="0">
                <a:latin typeface="Aachen BT" pitchFamily="18" charset="0"/>
              </a:rPr>
              <a:t>Col 1:13-23</a:t>
            </a:r>
          </a:p>
          <a:p>
            <a:pPr>
              <a:buNone/>
            </a:pPr>
            <a:r>
              <a:rPr lang="en-US" dirty="0" smtClean="0">
                <a:latin typeface="Aachen BT" pitchFamily="18" charset="0"/>
              </a:rPr>
              <a:t>Luke 6:46</a:t>
            </a:r>
          </a:p>
          <a:p>
            <a:pPr>
              <a:buNone/>
            </a:pPr>
            <a:r>
              <a:rPr lang="en-US" dirty="0" smtClean="0">
                <a:latin typeface="Aachen BT" pitchFamily="18" charset="0"/>
              </a:rPr>
              <a:t>Gal1:12-15</a:t>
            </a:r>
            <a:endParaRPr lang="en-US" dirty="0">
              <a:latin typeface="Aachen BT"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352</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Kingdom Come</vt:lpstr>
      <vt:lpstr>Kingdom Come</vt:lpstr>
      <vt:lpstr>Kingdom Come</vt:lpstr>
      <vt:lpstr>Kingdom Come</vt:lpstr>
      <vt:lpstr>Kingdom Come</vt:lpstr>
      <vt:lpstr>Kingdom Come</vt:lpstr>
      <vt:lpstr>Kingdom Come</vt:lpstr>
      <vt:lpstr>Kingdom Come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19</cp:revision>
  <dcterms:created xsi:type="dcterms:W3CDTF">2015-04-12T11:53:30Z</dcterms:created>
  <dcterms:modified xsi:type="dcterms:W3CDTF">2015-04-19T13:11:52Z</dcterms:modified>
</cp:coreProperties>
</file>