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7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758D-5F7A-4B76-8BF0-4EBB1B98C9EE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2A0B-1E77-4301-9636-F1B47583D16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rtous Woman Month KLT Fly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Pro 18:22 	He who finds a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wife</a:t>
            </a:r>
            <a:r>
              <a:rPr lang="en-US" sz="4000" dirty="0" smtClean="0">
                <a:latin typeface="Aachen BT" pitchFamily="18" charset="0"/>
              </a:rPr>
              <a:t> finds what is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good</a:t>
            </a:r>
            <a:r>
              <a:rPr lang="en-US" sz="4000" dirty="0" smtClean="0">
                <a:latin typeface="Aachen BT" pitchFamily="18" charset="0"/>
              </a:rPr>
              <a:t> and receives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favor</a:t>
            </a:r>
            <a:r>
              <a:rPr lang="en-US" sz="4000" dirty="0" smtClean="0">
                <a:latin typeface="Aachen BT" pitchFamily="18" charset="0"/>
              </a:rPr>
              <a:t> from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the LORD</a:t>
            </a:r>
            <a:r>
              <a:rPr lang="en-US" sz="4000" dirty="0" smtClean="0">
                <a:latin typeface="Aachen BT" pitchFamily="18" charset="0"/>
              </a:rPr>
              <a:t>.</a:t>
            </a:r>
          </a:p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So what does “Good” look like</a:t>
            </a:r>
          </a:p>
          <a:p>
            <a:pPr algn="ctr">
              <a:buNone/>
            </a:pPr>
            <a:r>
              <a:rPr lang="en-US" sz="4000" dirty="0" smtClean="0">
                <a:latin typeface="Aachen BT" pitchFamily="18" charset="0"/>
              </a:rPr>
              <a:t> </a:t>
            </a:r>
            <a:endParaRPr lang="en-US" sz="4000" dirty="0">
              <a:latin typeface="Aachen BT" pitchFamily="18" charset="0"/>
            </a:endParaRPr>
          </a:p>
        </p:txBody>
      </p:sp>
      <p:pic>
        <p:nvPicPr>
          <p:cNvPr id="1028" name="Picture 4" descr="C:\Documents and Settings\user\Local Settings\Temporary Internet Files\Content.IE5\TZX36Z7K\Black-Question-Mark-2269-lar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962400"/>
            <a:ext cx="44958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achen BT" pitchFamily="18" charset="0"/>
              </a:rPr>
              <a:t>Pro 31:10 A wife of </a:t>
            </a:r>
            <a:r>
              <a:rPr lang="en-US" dirty="0" smtClean="0">
                <a:solidFill>
                  <a:srgbClr val="FF0000"/>
                </a:solidFill>
                <a:latin typeface="Aachen BT" pitchFamily="18" charset="0"/>
              </a:rPr>
              <a:t>noble character </a:t>
            </a:r>
            <a:r>
              <a:rPr lang="en-US" dirty="0" smtClean="0">
                <a:latin typeface="Aachen BT" pitchFamily="18" charset="0"/>
              </a:rPr>
              <a:t>who can find? She is worth far more than rubies. Pro 31:11 Her husband has full </a:t>
            </a:r>
            <a:r>
              <a:rPr lang="en-US" dirty="0" smtClean="0">
                <a:solidFill>
                  <a:srgbClr val="FF0000"/>
                </a:solidFill>
                <a:latin typeface="Aachen BT" pitchFamily="18" charset="0"/>
              </a:rPr>
              <a:t>confidence</a:t>
            </a:r>
            <a:r>
              <a:rPr lang="en-US" dirty="0" smtClean="0">
                <a:latin typeface="Aachen BT" pitchFamily="18" charset="0"/>
              </a:rPr>
              <a:t> in her and lacks nothing of value. Pro 31:12 She brings him </a:t>
            </a:r>
            <a:r>
              <a:rPr lang="en-US" dirty="0" smtClean="0">
                <a:solidFill>
                  <a:srgbClr val="FF0000"/>
                </a:solidFill>
                <a:latin typeface="Aachen BT" pitchFamily="18" charset="0"/>
              </a:rPr>
              <a:t>good</a:t>
            </a:r>
            <a:r>
              <a:rPr lang="en-US" dirty="0" smtClean="0">
                <a:latin typeface="Aachen BT" pitchFamily="18" charset="0"/>
              </a:rPr>
              <a:t>, not harm, all the days of her life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achen BT" pitchFamily="18" charset="0"/>
              </a:rPr>
              <a:t>Girl:  a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female child</a:t>
            </a:r>
            <a:r>
              <a:rPr lang="en-US" sz="4000" dirty="0" smtClean="0">
                <a:latin typeface="Aachen BT" pitchFamily="18" charset="0"/>
              </a:rPr>
              <a:t>, from birth to full growth. A young,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immature woman</a:t>
            </a:r>
            <a:r>
              <a:rPr lang="en-US" sz="4000" dirty="0" smtClean="0">
                <a:latin typeface="Aachen BT" pitchFamily="18" charset="0"/>
              </a:rPr>
              <a:t>, especially formerly, an </a:t>
            </a:r>
            <a:r>
              <a:rPr lang="en-US" sz="4000" dirty="0" smtClean="0">
                <a:solidFill>
                  <a:srgbClr val="FF0000"/>
                </a:solidFill>
                <a:latin typeface="Aachen BT" pitchFamily="18" charset="0"/>
              </a:rPr>
              <a:t>unmarried</a:t>
            </a:r>
            <a:r>
              <a:rPr lang="en-US" sz="4000" dirty="0" smtClean="0">
                <a:latin typeface="Aachen BT" pitchFamily="18" charset="0"/>
              </a:rPr>
              <a:t> one.</a:t>
            </a:r>
          </a:p>
          <a:p>
            <a:endParaRPr lang="en-US" dirty="0" smtClean="0">
              <a:latin typeface="Aachen BT" pitchFamily="18" charset="0"/>
            </a:endParaRPr>
          </a:p>
          <a:p>
            <a:endParaRPr lang="en-US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latin typeface="Aachen BT" pitchFamily="18" charset="0"/>
              </a:rPr>
              <a:t>Women: an </a:t>
            </a:r>
            <a:r>
              <a:rPr lang="en-US" sz="4400" dirty="0" smtClean="0">
                <a:solidFill>
                  <a:srgbClr val="FF0000"/>
                </a:solidFill>
                <a:latin typeface="Aachen BT" pitchFamily="18" charset="0"/>
              </a:rPr>
              <a:t>adult, mature</a:t>
            </a:r>
            <a:r>
              <a:rPr lang="en-US" sz="4400" dirty="0" smtClean="0">
                <a:latin typeface="Aachen BT" pitchFamily="18" charset="0"/>
              </a:rPr>
              <a:t> female person. A female attendant to a </a:t>
            </a:r>
            <a:r>
              <a:rPr lang="en-US" sz="4400" dirty="0" smtClean="0">
                <a:solidFill>
                  <a:srgbClr val="FF0000"/>
                </a:solidFill>
                <a:latin typeface="Aachen BT" pitchFamily="18" charset="0"/>
              </a:rPr>
              <a:t>lady of rank</a:t>
            </a:r>
            <a:r>
              <a:rPr lang="en-US" sz="4400" dirty="0" smtClean="0">
                <a:latin typeface="Aachen BT" pitchFamily="18" charset="0"/>
              </a:rPr>
              <a:t>. A </a:t>
            </a:r>
            <a:r>
              <a:rPr lang="en-US" sz="4400" dirty="0" smtClean="0">
                <a:solidFill>
                  <a:srgbClr val="FF0000"/>
                </a:solidFill>
                <a:latin typeface="Aachen BT" pitchFamily="18" charset="0"/>
              </a:rPr>
              <a:t>wife</a:t>
            </a:r>
            <a:r>
              <a:rPr lang="en-US" sz="4400" dirty="0" smtClean="0">
                <a:latin typeface="Aachen BT" pitchFamily="18" charset="0"/>
              </a:rPr>
              <a:t>.</a:t>
            </a:r>
          </a:p>
          <a:p>
            <a:pPr>
              <a:buNone/>
            </a:pPr>
            <a:endParaRPr lang="en-US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achen BT" pitchFamily="18" charset="0"/>
              </a:rPr>
              <a:t>Pro 31:10 A wife of </a:t>
            </a:r>
            <a:r>
              <a:rPr lang="en-US" dirty="0" smtClean="0">
                <a:solidFill>
                  <a:srgbClr val="FF0000"/>
                </a:solidFill>
                <a:latin typeface="Aachen BT" pitchFamily="18" charset="0"/>
              </a:rPr>
              <a:t>noble character </a:t>
            </a:r>
            <a:r>
              <a:rPr lang="en-US" dirty="0" smtClean="0">
                <a:latin typeface="Aachen BT" pitchFamily="18" charset="0"/>
              </a:rPr>
              <a:t>who can find? She is worth far more than rubies. Pro 31:11 Her husband has full </a:t>
            </a:r>
            <a:r>
              <a:rPr lang="en-US" dirty="0" smtClean="0">
                <a:solidFill>
                  <a:srgbClr val="FF0000"/>
                </a:solidFill>
                <a:latin typeface="Aachen BT" pitchFamily="18" charset="0"/>
              </a:rPr>
              <a:t>confidence</a:t>
            </a:r>
            <a:r>
              <a:rPr lang="en-US" dirty="0" smtClean="0">
                <a:latin typeface="Aachen BT" pitchFamily="18" charset="0"/>
              </a:rPr>
              <a:t> in her and lacks nothing of value. Pro 31:12 She brings him </a:t>
            </a:r>
            <a:r>
              <a:rPr lang="en-US" dirty="0" smtClean="0">
                <a:solidFill>
                  <a:srgbClr val="FF0000"/>
                </a:solidFill>
                <a:latin typeface="Aachen BT" pitchFamily="18" charset="0"/>
              </a:rPr>
              <a:t>good</a:t>
            </a:r>
            <a:r>
              <a:rPr lang="en-US" dirty="0" smtClean="0">
                <a:latin typeface="Aachen BT" pitchFamily="18" charset="0"/>
              </a:rPr>
              <a:t>, not harm, all the days of her life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Character: features and traits that form the individual nature of some person or thing.  moral or ethical quality:</a:t>
            </a:r>
          </a:p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qualities of honesty, courage, or the like; integrity</a:t>
            </a:r>
            <a:endParaRPr lang="en-US" sz="4000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8800" dirty="0" smtClean="0">
                <a:latin typeface="Aachen BT" pitchFamily="18" charset="0"/>
              </a:rPr>
              <a:t>36-24-36</a:t>
            </a:r>
          </a:p>
          <a:p>
            <a:pPr algn="ctr">
              <a:buNone/>
            </a:pPr>
            <a:r>
              <a:rPr lang="en-US" dirty="0" smtClean="0">
                <a:latin typeface="Aachen BT" pitchFamily="18" charset="0"/>
              </a:rPr>
              <a:t>This is </a:t>
            </a:r>
            <a:r>
              <a:rPr lang="en-US" sz="4000" dirty="0" smtClean="0">
                <a:latin typeface="Aachen BT" pitchFamily="18" charset="0"/>
              </a:rPr>
              <a:t>NOT</a:t>
            </a:r>
            <a:r>
              <a:rPr lang="en-US" dirty="0" smtClean="0">
                <a:latin typeface="Aachen BT" pitchFamily="18" charset="0"/>
              </a:rPr>
              <a:t> the true measurements of a Real Women it is her </a:t>
            </a:r>
          </a:p>
          <a:p>
            <a:pPr algn="ctr">
              <a:buNone/>
            </a:pPr>
            <a:r>
              <a:rPr lang="en-US" sz="6000" dirty="0" smtClean="0">
                <a:latin typeface="Aachen BT" pitchFamily="18" charset="0"/>
              </a:rPr>
              <a:t>CHARACTER!</a:t>
            </a:r>
            <a:endParaRPr lang="en-US" sz="6000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achen BT" pitchFamily="18" charset="0"/>
              </a:rPr>
              <a:t>Saved Women Rock!</a:t>
            </a:r>
            <a:endParaRPr lang="en-US" dirty="0">
              <a:latin typeface="Aachen B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Consider the text: </a:t>
            </a:r>
          </a:p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1Sammual 1:1-20</a:t>
            </a:r>
          </a:p>
          <a:p>
            <a:pPr>
              <a:buNone/>
            </a:pPr>
            <a:r>
              <a:rPr lang="en-US" sz="4000" dirty="0" smtClean="0">
                <a:latin typeface="Aachen BT" pitchFamily="18" charset="0"/>
              </a:rPr>
              <a:t>Genesis 16:1-5</a:t>
            </a:r>
            <a:endParaRPr lang="en-US" sz="4000" dirty="0">
              <a:latin typeface="Aachen BT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246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Saved Women Rock!</vt:lpstr>
      <vt:lpstr>Saved Women Rock!</vt:lpstr>
      <vt:lpstr>Saved Women Rock!</vt:lpstr>
      <vt:lpstr>Saved Women Rock!</vt:lpstr>
      <vt:lpstr>Saved Women Rock!</vt:lpstr>
      <vt:lpstr>Saved Women Rock!</vt:lpstr>
      <vt:lpstr>Saved Women Rock!</vt:lpstr>
      <vt:lpstr>Saved Women Rock!</vt:lpstr>
      <vt:lpstr>Saved Women Rock!</vt:lpstr>
      <vt:lpstr>Saved Women Rock!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</cp:revision>
  <dcterms:created xsi:type="dcterms:W3CDTF">2015-05-03T11:25:41Z</dcterms:created>
  <dcterms:modified xsi:type="dcterms:W3CDTF">2015-05-03T12:34:52Z</dcterms:modified>
</cp:coreProperties>
</file>