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19820-8267-479A-BC96-B9B9213FB757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8EAA-161F-45A4-B617-36D4E5947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pact ser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Bodoni MT Black" pitchFamily="18" charset="0"/>
              </a:rPr>
              <a:t>IMPACT PARTNERSHIP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IV.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Impact partner is a functioning partner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	1.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Col. 3:1-4 It’s a Mind Thing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Prov. 23:7 Get to or Got to?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3John 1:2 What is it Worth?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Note: Impact Partners Give Abundantly &amp; Serve without Hesitation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Bodoni MT Black" pitchFamily="18" charset="0"/>
              </a:rPr>
              <a:t>IMPACT PARTNERSHIP</a:t>
            </a:r>
            <a:endParaRPr lang="en-US" sz="4000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2Co 5:19 that is, in Christ God was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reconciling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[fn]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world 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himself,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counting their trespasses against them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entrusting to us the message of reconciliation. 2Co 5:20 Therefore, we are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ambassadors for Christ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God making his appeal through us. We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implore you 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on behalf of Christ,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reconciled to God.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Bodoni MT Black" pitchFamily="18" charset="0"/>
              </a:rPr>
              <a:t>IMPACT PARTNERSHIP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Jesus was 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conscious</a:t>
            </a:r>
            <a:r>
              <a:rPr lang="en-US" sz="6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our sins but did not 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en-US" sz="6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our sins</a:t>
            </a:r>
            <a:endParaRPr lang="en-US" sz="66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Bodoni MT Black" pitchFamily="18" charset="0"/>
              </a:rPr>
              <a:t>IMPACT PARTNERSHIP</a:t>
            </a:r>
            <a:endParaRPr lang="en-US" sz="4000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Impact: the act or force of one thing hitting another : a powerful or major influence or effect. impact, collision, shock, concussion mean a forceful, even violent contact between two or more things.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 11:12 From the days of John the Baptist until now the kingdom of heaven has suffered violence, [fn] and the violent take it by force. (EVS)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Bodoni MT Black" pitchFamily="18" charset="0"/>
              </a:rPr>
              <a:t>IMPACT PARTNERSHIP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History:</a:t>
            </a:r>
          </a:p>
          <a:p>
            <a:pPr marL="971550" lvl="1" indent="-571500"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Gen. 1:2-4 God impacting</a:t>
            </a:r>
          </a:p>
          <a:p>
            <a:pPr marL="971550" lvl="1" indent="-571500"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Gen. 1:26-27 Man created to make impact</a:t>
            </a:r>
          </a:p>
          <a:p>
            <a:pPr marL="971550" lvl="1" indent="-571500"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Gen. 2:15 Man assigned to a place to impact</a:t>
            </a:r>
          </a:p>
          <a:p>
            <a:pPr marL="971550" lvl="1" indent="-571500"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Gen. 2:18 Woman assigned to assist in making impact.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Bodoni MT Black" pitchFamily="18" charset="0"/>
              </a:rPr>
              <a:t>IMPACT PARTNERSHIP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Characteristics of an Impact Partner: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am Necessary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Same but Different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Everything by  the Spirit of Love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Impact partner is a Functioning partner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Bodoni MT Black" pitchFamily="18" charset="0"/>
              </a:rPr>
              <a:t>IMPACT PARTNERSHIP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am Necessary:</a:t>
            </a:r>
          </a:p>
          <a:p>
            <a:pPr marL="571500" indent="-571500">
              <a:buNone/>
            </a:pP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1. 1Cor. 12:12,18,  I Matter</a:t>
            </a:r>
          </a:p>
          <a:p>
            <a:pPr marL="571500" indent="-571500">
              <a:buNone/>
            </a:pP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2. 1Cor. 12:25-26 Know your Role; </a:t>
            </a: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fulfill your Role.</a:t>
            </a:r>
            <a:endParaRPr lang="en-US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UcPeriod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Bodoni MT Black" pitchFamily="18" charset="0"/>
              </a:rPr>
              <a:t>IMPACT PARTNERSHIP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II.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Same but Different</a:t>
            </a:r>
          </a:p>
          <a:p>
            <a:pPr marL="571500" indent="-571500">
              <a:buNone/>
            </a:pPr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1Cor. 12:4-12 The Same</a:t>
            </a:r>
          </a:p>
          <a:p>
            <a:pPr marL="571500" indent="-571500">
              <a:buNone/>
            </a:pPr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1Cor. 12:14-24 Different</a:t>
            </a:r>
          </a:p>
          <a:p>
            <a:pPr marL="571500" indent="-571500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Bodoni MT Black" pitchFamily="18" charset="0"/>
              </a:rPr>
              <a:t>IMPACT PARTNERSHIP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300" dirty="0" smtClean="0">
                <a:solidFill>
                  <a:schemeClr val="bg1"/>
                </a:solidFill>
              </a:rPr>
              <a:t>III. </a:t>
            </a:r>
            <a:r>
              <a:rPr lang="en-US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Everything by  the Spirit of Love</a:t>
            </a:r>
          </a:p>
          <a:p>
            <a:pPr>
              <a:buNone/>
            </a:pPr>
            <a:r>
              <a:rPr lang="en-US" sz="4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1Cor. 13:1-2 The Greatest Gift</a:t>
            </a:r>
          </a:p>
          <a:p>
            <a:pPr>
              <a:buNone/>
            </a:pPr>
            <a:r>
              <a:rPr lang="en-US" sz="4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1Cor. 13: 3-7 The Foundation</a:t>
            </a:r>
          </a:p>
          <a:p>
            <a:pPr>
              <a:buNone/>
            </a:pPr>
            <a:endParaRPr lang="en-US" sz="4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Note: Partnership is found on Love. Authentic, biblical, unconditional Love.</a:t>
            </a:r>
          </a:p>
          <a:p>
            <a:pPr>
              <a:buNone/>
            </a:pPr>
            <a:r>
              <a:rPr lang="en-US" sz="4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256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IMPACT PARTNERSHIP</vt:lpstr>
      <vt:lpstr>IMPACT PARTNERSHIP</vt:lpstr>
      <vt:lpstr>IMPACT PARTNERSHIP</vt:lpstr>
      <vt:lpstr>IMPACT PARTNERSHIP</vt:lpstr>
      <vt:lpstr>IMPACT PARTNERSHIP</vt:lpstr>
      <vt:lpstr>IMPACT PARTNERSHIP</vt:lpstr>
      <vt:lpstr>IMPACT PARTNERSHIP</vt:lpstr>
      <vt:lpstr>IMPACT PARTNERSHIP</vt:lpstr>
      <vt:lpstr>IMPACT PARTNERSHIP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64</cp:revision>
  <dcterms:created xsi:type="dcterms:W3CDTF">2016-04-03T01:48:33Z</dcterms:created>
  <dcterms:modified xsi:type="dcterms:W3CDTF">2016-04-03T12:21:43Z</dcterms:modified>
</cp:coreProperties>
</file>