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7" r:id="rId6"/>
    <p:sldId id="260" r:id="rId7"/>
    <p:sldId id="262" r:id="rId8"/>
    <p:sldId id="263" r:id="rId9"/>
    <p:sldId id="264" r:id="rId10"/>
    <p:sldId id="265" r:id="rId11"/>
    <p:sldId id="266"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C58DE9-06EF-4EC0-BAB3-9C64B6374E5B}"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9EF2E-7786-4262-ADC5-3EB4C3BF45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58DE9-06EF-4EC0-BAB3-9C64B6374E5B}"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9EF2E-7786-4262-ADC5-3EB4C3BF45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58DE9-06EF-4EC0-BAB3-9C64B6374E5B}"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9EF2E-7786-4262-ADC5-3EB4C3BF45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58DE9-06EF-4EC0-BAB3-9C64B6374E5B}"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9EF2E-7786-4262-ADC5-3EB4C3BF45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C58DE9-06EF-4EC0-BAB3-9C64B6374E5B}"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9EF2E-7786-4262-ADC5-3EB4C3BF45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C58DE9-06EF-4EC0-BAB3-9C64B6374E5B}" type="datetimeFigureOut">
              <a:rPr lang="en-US" smtClean="0"/>
              <a:pPr/>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9EF2E-7786-4262-ADC5-3EB4C3BF45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C58DE9-06EF-4EC0-BAB3-9C64B6374E5B}" type="datetimeFigureOut">
              <a:rPr lang="en-US" smtClean="0"/>
              <a:pPr/>
              <a:t>5/15/2016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9EF2E-7786-4262-ADC5-3EB4C3BF45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C58DE9-06EF-4EC0-BAB3-9C64B6374E5B}" type="datetimeFigureOut">
              <a:rPr lang="en-US" smtClean="0"/>
              <a:pPr/>
              <a:t>5/15/2016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9EF2E-7786-4262-ADC5-3EB4C3BF45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58DE9-06EF-4EC0-BAB3-9C64B6374E5B}" type="datetimeFigureOut">
              <a:rPr lang="en-US" smtClean="0"/>
              <a:pPr/>
              <a:t>5/15/2016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9EF2E-7786-4262-ADC5-3EB4C3BF45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58DE9-06EF-4EC0-BAB3-9C64B6374E5B}" type="datetimeFigureOut">
              <a:rPr lang="en-US" smtClean="0"/>
              <a:pPr/>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9EF2E-7786-4262-ADC5-3EB4C3BF45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58DE9-06EF-4EC0-BAB3-9C64B6374E5B}" type="datetimeFigureOut">
              <a:rPr lang="en-US" smtClean="0"/>
              <a:pPr/>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9EF2E-7786-4262-ADC5-3EB4C3BF45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58DE9-06EF-4EC0-BAB3-9C64B6374E5B}" type="datetimeFigureOut">
              <a:rPr lang="en-US" smtClean="0"/>
              <a:pPr/>
              <a:t>5/15/2016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9EF2E-7786-4262-ADC5-3EB4C3BF45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304800" y="228600"/>
            <a:ext cx="8686800" cy="461665"/>
          </a:xfrm>
          <a:prstGeom prst="rect">
            <a:avLst/>
          </a:prstGeom>
          <a:noFill/>
        </p:spPr>
        <p:txBody>
          <a:bodyPr wrap="square" rtlCol="0">
            <a:spAutoFit/>
          </a:bodyPr>
          <a:lstStyle/>
          <a:p>
            <a:pPr algn="ctr"/>
            <a:r>
              <a:rPr lang="en-US" sz="24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rus BT" pitchFamily="18" charset="0"/>
              </a:rPr>
              <a:t>KINGDOM LIVING TEMPLE COMMUNITY CHURCH</a:t>
            </a:r>
            <a:endParaRPr lang="en-US" sz="24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Arrus BT" pitchFamily="18" charset="0"/>
            </a:endParaRPr>
          </a:p>
        </p:txBody>
      </p:sp>
      <p:sp>
        <p:nvSpPr>
          <p:cNvPr id="9" name="TextBox 8"/>
          <p:cNvSpPr txBox="1"/>
          <p:nvPr/>
        </p:nvSpPr>
        <p:spPr>
          <a:xfrm>
            <a:off x="762000" y="990600"/>
            <a:ext cx="8382000" cy="1200329"/>
          </a:xfrm>
          <a:prstGeom prst="rect">
            <a:avLst/>
          </a:prstGeom>
          <a:noFill/>
        </p:spPr>
        <p:txBody>
          <a:bodyPr wrap="square" rtlCol="0">
            <a:spAutoFit/>
          </a:bodyPr>
          <a:lstStyle/>
          <a:p>
            <a:pPr algn="ctr"/>
            <a:r>
              <a:rPr lang="en-US" sz="36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rus BT" pitchFamily="18" charset="0"/>
              </a:rPr>
              <a:t>CELEBRATES </a:t>
            </a:r>
          </a:p>
          <a:p>
            <a:pPr algn="ctr"/>
            <a:r>
              <a:rPr lang="en-US" sz="36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rus BT" pitchFamily="18" charset="0"/>
              </a:rPr>
              <a:t>THE</a:t>
            </a:r>
            <a:endParaRPr lang="en-US" sz="36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rus BT" pitchFamily="18" charset="0"/>
            </a:endParaRPr>
          </a:p>
        </p:txBody>
      </p:sp>
      <p:sp>
        <p:nvSpPr>
          <p:cNvPr id="11" name="TextBox 10"/>
          <p:cNvSpPr txBox="1"/>
          <p:nvPr/>
        </p:nvSpPr>
        <p:spPr>
          <a:xfrm>
            <a:off x="3124200" y="6019800"/>
            <a:ext cx="30480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rus BT" pitchFamily="18" charset="0"/>
              </a:rPr>
              <a:t>THE OUTPOURING</a:t>
            </a:r>
            <a:endParaRPr lang="en-US" b="1" dirty="0">
              <a:latin typeface="Arrus BT" pitchFamily="18" charset="0"/>
            </a:endParaRPr>
          </a:p>
        </p:txBody>
      </p:sp>
      <p:sp>
        <p:nvSpPr>
          <p:cNvPr id="3" name="Content Placeholder 2"/>
          <p:cNvSpPr>
            <a:spLocks noGrp="1"/>
          </p:cNvSpPr>
          <p:nvPr>
            <p:ph idx="1"/>
          </p:nvPr>
        </p:nvSpPr>
        <p:spPr>
          <a:xfrm>
            <a:off x="457200" y="1143000"/>
            <a:ext cx="8229600" cy="4983163"/>
          </a:xfrm>
        </p:spPr>
        <p:txBody>
          <a:bodyPr>
            <a:normAutofit/>
          </a:bodyPr>
          <a:lstStyle/>
          <a:p>
            <a:pPr>
              <a:buNone/>
            </a:pPr>
            <a:r>
              <a:rPr lang="en-US" b="1" dirty="0" smtClean="0">
                <a:latin typeface="Arrus BT" pitchFamily="18" charset="0"/>
              </a:rPr>
              <a:t>Joe 2:23 </a:t>
            </a:r>
            <a:r>
              <a:rPr lang="en-US" b="1" dirty="0" smtClean="0">
                <a:latin typeface="Arrus BT" pitchFamily="18" charset="0"/>
              </a:rPr>
              <a:t>"</a:t>
            </a:r>
            <a:r>
              <a:rPr lang="en-US" b="1" dirty="0" smtClean="0">
                <a:latin typeface="Arrus BT" pitchFamily="18" charset="0"/>
              </a:rPr>
              <a:t>Be glad, O children of Zion,</a:t>
            </a:r>
          </a:p>
          <a:p>
            <a:pPr>
              <a:buNone/>
            </a:pPr>
            <a:r>
              <a:rPr lang="en-US" b="1" dirty="0" smtClean="0">
                <a:latin typeface="Arrus BT" pitchFamily="18" charset="0"/>
              </a:rPr>
              <a:t>and rejoice in the LORD your God</a:t>
            </a:r>
            <a:r>
              <a:rPr lang="en-US" b="1" dirty="0" smtClean="0">
                <a:latin typeface="Arrus BT" pitchFamily="18" charset="0"/>
              </a:rPr>
              <a:t>, for </a:t>
            </a:r>
            <a:r>
              <a:rPr lang="en-US" b="1" dirty="0" smtClean="0">
                <a:latin typeface="Arrus BT" pitchFamily="18" charset="0"/>
              </a:rPr>
              <a:t>he has given the early rain for your vindication</a:t>
            </a:r>
            <a:r>
              <a:rPr lang="en-US" b="1" dirty="0" smtClean="0">
                <a:latin typeface="Arrus BT" pitchFamily="18" charset="0"/>
              </a:rPr>
              <a:t>; he </a:t>
            </a:r>
            <a:r>
              <a:rPr lang="en-US" b="1" dirty="0" smtClean="0">
                <a:latin typeface="Arrus BT" pitchFamily="18" charset="0"/>
              </a:rPr>
              <a:t>has poured down for you abundant rain</a:t>
            </a:r>
            <a:r>
              <a:rPr lang="en-US" b="1" dirty="0" smtClean="0">
                <a:latin typeface="Arrus BT" pitchFamily="18" charset="0"/>
              </a:rPr>
              <a:t>, the </a:t>
            </a:r>
            <a:r>
              <a:rPr lang="en-US" b="1" dirty="0" smtClean="0">
                <a:latin typeface="Arrus BT" pitchFamily="18" charset="0"/>
              </a:rPr>
              <a:t>early and the latter rain, as before</a:t>
            </a:r>
            <a:r>
              <a:rPr lang="en-US" b="1" dirty="0" smtClean="0">
                <a:latin typeface="Arrus BT" pitchFamily="18" charset="0"/>
              </a:rPr>
              <a:t>. Joe </a:t>
            </a:r>
            <a:r>
              <a:rPr lang="en-US" b="1" dirty="0" smtClean="0">
                <a:latin typeface="Arrus BT" pitchFamily="18" charset="0"/>
              </a:rPr>
              <a:t>2:24 </a:t>
            </a:r>
            <a:r>
              <a:rPr lang="en-US" b="1" dirty="0" smtClean="0">
                <a:latin typeface="Arrus BT" pitchFamily="18" charset="0"/>
              </a:rPr>
              <a:t>The </a:t>
            </a:r>
            <a:r>
              <a:rPr lang="en-US" b="1" dirty="0" smtClean="0">
                <a:latin typeface="Arrus BT" pitchFamily="18" charset="0"/>
              </a:rPr>
              <a:t>threshing floors shall be full of grain</a:t>
            </a:r>
            <a:r>
              <a:rPr lang="en-US" b="1" dirty="0" smtClean="0">
                <a:latin typeface="Arrus BT" pitchFamily="18" charset="0"/>
              </a:rPr>
              <a:t>; the </a:t>
            </a:r>
            <a:r>
              <a:rPr lang="en-US" b="1" dirty="0" smtClean="0">
                <a:latin typeface="Arrus BT" pitchFamily="18" charset="0"/>
              </a:rPr>
              <a:t>vats shall overflow with wine and oil.</a:t>
            </a:r>
            <a:endParaRPr lang="en-US" b="1" dirty="0">
              <a:latin typeface="Arrus BT"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rus BT" pitchFamily="18" charset="0"/>
              </a:rPr>
              <a:t>THE OUTPOURING</a:t>
            </a:r>
            <a:endParaRPr lang="en-US" b="1" dirty="0">
              <a:latin typeface="Arrus BT" pitchFamily="18" charset="0"/>
            </a:endParaRPr>
          </a:p>
        </p:txBody>
      </p:sp>
      <p:sp>
        <p:nvSpPr>
          <p:cNvPr id="3" name="Content Placeholder 2"/>
          <p:cNvSpPr>
            <a:spLocks noGrp="1"/>
          </p:cNvSpPr>
          <p:nvPr>
            <p:ph idx="1"/>
          </p:nvPr>
        </p:nvSpPr>
        <p:spPr/>
        <p:txBody>
          <a:bodyPr>
            <a:normAutofit lnSpcReduction="10000"/>
          </a:bodyPr>
          <a:lstStyle/>
          <a:p>
            <a:pPr>
              <a:buNone/>
            </a:pPr>
            <a:r>
              <a:rPr lang="en-US" b="1" dirty="0" smtClean="0">
                <a:latin typeface="Arrus BT" pitchFamily="18" charset="0"/>
              </a:rPr>
              <a:t>Joe 2:25 </a:t>
            </a:r>
            <a:r>
              <a:rPr lang="en-US" b="1" dirty="0" smtClean="0">
                <a:latin typeface="Arrus BT" pitchFamily="18" charset="0"/>
              </a:rPr>
              <a:t>I </a:t>
            </a:r>
            <a:r>
              <a:rPr lang="en-US" b="1" dirty="0" smtClean="0">
                <a:latin typeface="Arrus BT" pitchFamily="18" charset="0"/>
              </a:rPr>
              <a:t>will restore [fn] to you the years</a:t>
            </a:r>
          </a:p>
          <a:p>
            <a:pPr>
              <a:buNone/>
            </a:pPr>
            <a:r>
              <a:rPr lang="en-US" b="1" dirty="0" smtClean="0">
                <a:latin typeface="Arrus BT" pitchFamily="18" charset="0"/>
              </a:rPr>
              <a:t>that the swarming locust has eaten</a:t>
            </a:r>
            <a:r>
              <a:rPr lang="en-US" b="1" dirty="0" smtClean="0">
                <a:latin typeface="Arrus BT" pitchFamily="18" charset="0"/>
              </a:rPr>
              <a:t>, the </a:t>
            </a:r>
            <a:r>
              <a:rPr lang="en-US" b="1" dirty="0" smtClean="0">
                <a:latin typeface="Arrus BT" pitchFamily="18" charset="0"/>
              </a:rPr>
              <a:t>hopper, the destroyer, and the cutter</a:t>
            </a:r>
            <a:r>
              <a:rPr lang="en-US" b="1" dirty="0" smtClean="0">
                <a:latin typeface="Arrus BT" pitchFamily="18" charset="0"/>
              </a:rPr>
              <a:t>, my </a:t>
            </a:r>
            <a:r>
              <a:rPr lang="en-US" b="1" dirty="0" smtClean="0">
                <a:latin typeface="Arrus BT" pitchFamily="18" charset="0"/>
              </a:rPr>
              <a:t>great army, which I sent among you</a:t>
            </a:r>
            <a:r>
              <a:rPr lang="en-US" b="1" dirty="0" smtClean="0">
                <a:latin typeface="Arrus BT" pitchFamily="18" charset="0"/>
              </a:rPr>
              <a:t>. Joe </a:t>
            </a:r>
            <a:r>
              <a:rPr lang="en-US" b="1" dirty="0" smtClean="0">
                <a:latin typeface="Arrus BT" pitchFamily="18" charset="0"/>
              </a:rPr>
              <a:t>2:26 </a:t>
            </a:r>
            <a:r>
              <a:rPr lang="en-US" b="1" dirty="0" smtClean="0">
                <a:latin typeface="Arrus BT" pitchFamily="18" charset="0"/>
              </a:rPr>
              <a:t>"</a:t>
            </a:r>
            <a:r>
              <a:rPr lang="en-US" b="1" dirty="0" smtClean="0">
                <a:latin typeface="Arrus BT" pitchFamily="18" charset="0"/>
              </a:rPr>
              <a:t>You shall eat in plenty and be satisfied</a:t>
            </a:r>
            <a:r>
              <a:rPr lang="en-US" b="1" dirty="0" smtClean="0">
                <a:latin typeface="Arrus BT" pitchFamily="18" charset="0"/>
              </a:rPr>
              <a:t>, and </a:t>
            </a:r>
            <a:r>
              <a:rPr lang="en-US" b="1" dirty="0" smtClean="0">
                <a:latin typeface="Arrus BT" pitchFamily="18" charset="0"/>
              </a:rPr>
              <a:t>praise the name of the LORD your God</a:t>
            </a:r>
            <a:r>
              <a:rPr lang="en-US" b="1" dirty="0" smtClean="0">
                <a:latin typeface="Arrus BT" pitchFamily="18" charset="0"/>
              </a:rPr>
              <a:t>, who </a:t>
            </a:r>
            <a:r>
              <a:rPr lang="en-US" b="1" dirty="0" smtClean="0">
                <a:latin typeface="Arrus BT" pitchFamily="18" charset="0"/>
              </a:rPr>
              <a:t>has dealt wondrously with you</a:t>
            </a:r>
            <a:r>
              <a:rPr lang="en-US" b="1" dirty="0" smtClean="0">
                <a:latin typeface="Arrus BT" pitchFamily="18" charset="0"/>
              </a:rPr>
              <a:t>. And </a:t>
            </a:r>
            <a:r>
              <a:rPr lang="en-US" b="1" dirty="0" smtClean="0">
                <a:latin typeface="Arrus BT" pitchFamily="18" charset="0"/>
              </a:rPr>
              <a:t>my people shall never again be put to shame. </a:t>
            </a:r>
            <a:endParaRPr lang="en-US" b="1" dirty="0">
              <a:latin typeface="Arrus BT"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rus BT" pitchFamily="18" charset="0"/>
              </a:rPr>
              <a:t>THE OUTPOURING</a:t>
            </a:r>
            <a:endParaRPr lang="en-US" b="1" dirty="0">
              <a:latin typeface="Arrus BT" pitchFamily="18" charset="0"/>
            </a:endParaRPr>
          </a:p>
        </p:txBody>
      </p:sp>
      <p:sp>
        <p:nvSpPr>
          <p:cNvPr id="3" name="Content Placeholder 2"/>
          <p:cNvSpPr>
            <a:spLocks noGrp="1"/>
          </p:cNvSpPr>
          <p:nvPr>
            <p:ph idx="1"/>
          </p:nvPr>
        </p:nvSpPr>
        <p:spPr/>
        <p:txBody>
          <a:bodyPr>
            <a:normAutofit/>
          </a:bodyPr>
          <a:lstStyle/>
          <a:p>
            <a:pPr algn="ctr">
              <a:buNone/>
            </a:pPr>
            <a:r>
              <a:rPr lang="en-US" sz="7200" b="1" dirty="0" smtClean="0">
                <a:latin typeface="Arrus BT" pitchFamily="18" charset="0"/>
              </a:rPr>
              <a:t>Holy Spirit Will cause Harvest in you &amp; through you</a:t>
            </a:r>
            <a:endParaRPr lang="en-US" sz="7200" b="1" dirty="0">
              <a:latin typeface="Arrus BT"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rus BT" pitchFamily="18" charset="0"/>
              </a:rPr>
              <a:t>THE OUTPOURING</a:t>
            </a:r>
            <a:endParaRPr lang="en-US" b="1" dirty="0">
              <a:latin typeface="Arrus BT" pitchFamily="18" charset="0"/>
            </a:endParaRPr>
          </a:p>
        </p:txBody>
      </p:sp>
      <p:sp>
        <p:nvSpPr>
          <p:cNvPr id="3" name="Content Placeholder 2"/>
          <p:cNvSpPr>
            <a:spLocks noGrp="1"/>
          </p:cNvSpPr>
          <p:nvPr>
            <p:ph idx="1"/>
          </p:nvPr>
        </p:nvSpPr>
        <p:spPr>
          <a:xfrm>
            <a:off x="457200" y="1219200"/>
            <a:ext cx="8229600" cy="4906963"/>
          </a:xfrm>
        </p:spPr>
        <p:txBody>
          <a:bodyPr>
            <a:normAutofit/>
          </a:bodyPr>
          <a:lstStyle/>
          <a:p>
            <a:pPr>
              <a:buNone/>
            </a:pPr>
            <a:r>
              <a:rPr lang="en-US" sz="3600" b="1" dirty="0" err="1" smtClean="0">
                <a:latin typeface="Arrus BT" pitchFamily="18" charset="0"/>
              </a:rPr>
              <a:t>Jhn</a:t>
            </a:r>
            <a:r>
              <a:rPr lang="en-US" sz="3600" b="1" dirty="0" smtClean="0">
                <a:latin typeface="Arrus BT" pitchFamily="18" charset="0"/>
              </a:rPr>
              <a:t> </a:t>
            </a:r>
            <a:r>
              <a:rPr lang="en-US" sz="3600" b="1" dirty="0" smtClean="0">
                <a:latin typeface="Arrus BT" pitchFamily="18" charset="0"/>
              </a:rPr>
              <a:t>14:16 And I will ask the Father, and he will give you another Helper, [fn] to be with you forever, </a:t>
            </a:r>
            <a:r>
              <a:rPr lang="en-US" sz="3600" b="1" dirty="0" err="1" smtClean="0">
                <a:latin typeface="Arrus BT" pitchFamily="18" charset="0"/>
              </a:rPr>
              <a:t>Jhn</a:t>
            </a:r>
            <a:r>
              <a:rPr lang="en-US" sz="3600" b="1" dirty="0" smtClean="0">
                <a:latin typeface="Arrus BT" pitchFamily="18" charset="0"/>
              </a:rPr>
              <a:t> </a:t>
            </a:r>
            <a:r>
              <a:rPr lang="en-US" sz="3600" b="1" dirty="0" smtClean="0">
                <a:latin typeface="Arrus BT" pitchFamily="18" charset="0"/>
              </a:rPr>
              <a:t>4:17 </a:t>
            </a:r>
            <a:r>
              <a:rPr lang="en-US" sz="3600" b="1" dirty="0" smtClean="0">
                <a:latin typeface="Arrus BT" pitchFamily="18" charset="0"/>
              </a:rPr>
              <a:t>even the </a:t>
            </a:r>
            <a:r>
              <a:rPr lang="en-US" sz="3600" b="1" dirty="0" smtClean="0">
                <a:solidFill>
                  <a:schemeClr val="bg1"/>
                </a:solidFill>
                <a:latin typeface="Arrus BT" pitchFamily="18" charset="0"/>
              </a:rPr>
              <a:t>Spirit of truth</a:t>
            </a:r>
            <a:r>
              <a:rPr lang="en-US" sz="3600" b="1" dirty="0" smtClean="0">
                <a:latin typeface="Arrus BT" pitchFamily="18" charset="0"/>
              </a:rPr>
              <a:t>, whom the world cannot receive, because it neither sees him nor knows him. You know him, for </a:t>
            </a:r>
            <a:r>
              <a:rPr lang="en-US" sz="3600" b="1" dirty="0" smtClean="0">
                <a:solidFill>
                  <a:schemeClr val="bg1"/>
                </a:solidFill>
                <a:latin typeface="Arrus BT" pitchFamily="18" charset="0"/>
              </a:rPr>
              <a:t>he dwells with you </a:t>
            </a:r>
            <a:r>
              <a:rPr lang="en-US" sz="3600" b="1" dirty="0" smtClean="0">
                <a:latin typeface="Arrus BT" pitchFamily="18" charset="0"/>
              </a:rPr>
              <a:t>and </a:t>
            </a:r>
            <a:r>
              <a:rPr lang="en-US" sz="3600" b="1" dirty="0" smtClean="0">
                <a:solidFill>
                  <a:schemeClr val="bg1"/>
                </a:solidFill>
                <a:latin typeface="Arrus BT" pitchFamily="18" charset="0"/>
              </a:rPr>
              <a:t>will be </a:t>
            </a:r>
            <a:r>
              <a:rPr lang="en-US" sz="3600" b="1" dirty="0" smtClean="0">
                <a:latin typeface="Arrus BT" pitchFamily="18" charset="0"/>
              </a:rPr>
              <a:t>[fn] </a:t>
            </a:r>
            <a:r>
              <a:rPr lang="en-US" sz="3600" b="1" dirty="0" smtClean="0">
                <a:solidFill>
                  <a:schemeClr val="bg1"/>
                </a:solidFill>
                <a:latin typeface="Arrus BT" pitchFamily="18" charset="0"/>
              </a:rPr>
              <a:t>in you</a:t>
            </a:r>
            <a:r>
              <a:rPr lang="en-US" sz="3600" b="1" dirty="0" smtClean="0">
                <a:latin typeface="Arrus BT" pitchFamily="18" charset="0"/>
              </a:rPr>
              <a:t>. (ESV)</a:t>
            </a:r>
            <a:endParaRPr lang="en-US" sz="3600" b="1" dirty="0">
              <a:latin typeface="Arrus BT"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rus BT" pitchFamily="18" charset="0"/>
              </a:rPr>
              <a:t>THE OUTPOURING</a:t>
            </a:r>
            <a:endParaRPr lang="en-US" b="1" dirty="0">
              <a:latin typeface="Arrus BT" pitchFamily="18" charset="0"/>
            </a:endParaRPr>
          </a:p>
        </p:txBody>
      </p:sp>
      <p:sp>
        <p:nvSpPr>
          <p:cNvPr id="3" name="Content Placeholder 2"/>
          <p:cNvSpPr>
            <a:spLocks noGrp="1"/>
          </p:cNvSpPr>
          <p:nvPr>
            <p:ph idx="1"/>
          </p:nvPr>
        </p:nvSpPr>
        <p:spPr/>
        <p:txBody>
          <a:bodyPr>
            <a:normAutofit/>
          </a:bodyPr>
          <a:lstStyle/>
          <a:p>
            <a:pPr>
              <a:buNone/>
            </a:pPr>
            <a:r>
              <a:rPr lang="en-US" b="1" dirty="0" smtClean="0">
                <a:latin typeface="Arrus BT" pitchFamily="18" charset="0"/>
              </a:rPr>
              <a:t>Act 2:17 "'And in the last days it shall be, God declares, that </a:t>
            </a:r>
            <a:r>
              <a:rPr lang="en-US" b="1" dirty="0" smtClean="0">
                <a:solidFill>
                  <a:schemeClr val="bg1"/>
                </a:solidFill>
                <a:latin typeface="Arrus BT" pitchFamily="18" charset="0"/>
              </a:rPr>
              <a:t>I will pour out my Spirit on all flesh</a:t>
            </a:r>
            <a:r>
              <a:rPr lang="en-US" b="1" dirty="0" smtClean="0">
                <a:latin typeface="Arrus BT" pitchFamily="18" charset="0"/>
              </a:rPr>
              <a:t>, and your sons and your daughters shall </a:t>
            </a:r>
            <a:r>
              <a:rPr lang="en-US" b="1" dirty="0" smtClean="0">
                <a:solidFill>
                  <a:schemeClr val="bg1"/>
                </a:solidFill>
                <a:latin typeface="Arrus BT" pitchFamily="18" charset="0"/>
              </a:rPr>
              <a:t>prophesy,</a:t>
            </a:r>
            <a:r>
              <a:rPr lang="en-US" b="1" dirty="0" smtClean="0">
                <a:latin typeface="Arrus BT" pitchFamily="18" charset="0"/>
              </a:rPr>
              <a:t> and your young men shall see </a:t>
            </a:r>
            <a:r>
              <a:rPr lang="en-US" b="1" dirty="0" smtClean="0">
                <a:solidFill>
                  <a:schemeClr val="bg1"/>
                </a:solidFill>
                <a:latin typeface="Arrus BT" pitchFamily="18" charset="0"/>
              </a:rPr>
              <a:t>visions,</a:t>
            </a:r>
            <a:r>
              <a:rPr lang="en-US" b="1" dirty="0" smtClean="0">
                <a:latin typeface="Arrus BT" pitchFamily="18" charset="0"/>
              </a:rPr>
              <a:t> and your old men shall dream </a:t>
            </a:r>
            <a:r>
              <a:rPr lang="en-US" b="1" dirty="0" smtClean="0">
                <a:solidFill>
                  <a:schemeClr val="bg1"/>
                </a:solidFill>
                <a:latin typeface="Arrus BT" pitchFamily="18" charset="0"/>
              </a:rPr>
              <a:t>dreams</a:t>
            </a:r>
            <a:r>
              <a:rPr lang="en-US" b="1" dirty="0" smtClean="0">
                <a:latin typeface="Arrus BT" pitchFamily="18" charset="0"/>
              </a:rPr>
              <a:t>; Act 2:18 even on my male servants [fn] and female servants in those days I will pour out my Spirit, and they shall prophesy. (EVS)</a:t>
            </a:r>
            <a:endParaRPr lang="en-US" b="1" dirty="0">
              <a:latin typeface="Arrus BT"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rus BT" pitchFamily="18" charset="0"/>
              </a:rPr>
              <a:t>THE OUTPOURING</a:t>
            </a:r>
            <a:endParaRPr lang="en-US" b="1" dirty="0">
              <a:latin typeface="Arrus BT" pitchFamily="18" charset="0"/>
            </a:endParaRPr>
          </a:p>
        </p:txBody>
      </p:sp>
      <p:sp>
        <p:nvSpPr>
          <p:cNvPr id="3" name="Content Placeholder 2"/>
          <p:cNvSpPr>
            <a:spLocks noGrp="1"/>
          </p:cNvSpPr>
          <p:nvPr>
            <p:ph idx="1"/>
          </p:nvPr>
        </p:nvSpPr>
        <p:spPr>
          <a:xfrm>
            <a:off x="457200" y="1371600"/>
            <a:ext cx="8229600" cy="4754563"/>
          </a:xfrm>
        </p:spPr>
        <p:txBody>
          <a:bodyPr/>
          <a:lstStyle/>
          <a:p>
            <a:pPr algn="ctr">
              <a:buNone/>
            </a:pPr>
            <a:r>
              <a:rPr lang="en-US" b="1" dirty="0" smtClean="0">
                <a:latin typeface="Arrus BT" pitchFamily="18" charset="0"/>
              </a:rPr>
              <a:t>In the scriptures we </a:t>
            </a:r>
            <a:r>
              <a:rPr lang="en-US" b="1" dirty="0" smtClean="0">
                <a:latin typeface="Arrus BT" pitchFamily="18" charset="0"/>
              </a:rPr>
              <a:t>find the heart of God reveled towards us, concerning Holy Spirit:</a:t>
            </a:r>
          </a:p>
          <a:p>
            <a:pPr>
              <a:buNone/>
            </a:pPr>
            <a:r>
              <a:rPr lang="en-US" b="1" dirty="0" smtClean="0">
                <a:latin typeface="Arrus BT" pitchFamily="18" charset="0"/>
              </a:rPr>
              <a:t>Baptismal</a:t>
            </a:r>
            <a:endParaRPr lang="en-US" b="1" dirty="0" smtClean="0">
              <a:latin typeface="Arrus BT" pitchFamily="18" charset="0"/>
            </a:endParaRPr>
          </a:p>
          <a:p>
            <a:pPr>
              <a:buNone/>
            </a:pPr>
            <a:r>
              <a:rPr lang="en-US" b="1" dirty="0" smtClean="0">
                <a:latin typeface="Arrus BT" pitchFamily="18" charset="0"/>
              </a:rPr>
              <a:t>Indwelling</a:t>
            </a:r>
          </a:p>
          <a:p>
            <a:pPr>
              <a:buNone/>
            </a:pPr>
            <a:r>
              <a:rPr lang="en-US" b="1" dirty="0" smtClean="0">
                <a:latin typeface="Arrus BT" pitchFamily="18" charset="0"/>
              </a:rPr>
              <a:t>Filling</a:t>
            </a:r>
          </a:p>
          <a:p>
            <a:pPr>
              <a:buNone/>
            </a:pPr>
            <a:r>
              <a:rPr lang="en-US" b="1" dirty="0" smtClean="0">
                <a:latin typeface="Arrus BT" pitchFamily="18" charset="0"/>
              </a:rPr>
              <a:t>Outpour</a:t>
            </a:r>
          </a:p>
          <a:p>
            <a:pPr algn="ctr">
              <a:buNone/>
            </a:pPr>
            <a:endParaRPr lang="en-US" b="1" dirty="0">
              <a:latin typeface="Arrus BT"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rus BT" pitchFamily="18" charset="0"/>
              </a:rPr>
              <a:t>THE OUTPOURING</a:t>
            </a:r>
            <a:endParaRPr lang="en-US" b="1" dirty="0">
              <a:latin typeface="Arrus BT"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pPr algn="ctr">
              <a:buNone/>
            </a:pPr>
            <a:r>
              <a:rPr lang="en-US" sz="4800" b="1" dirty="0" smtClean="0">
                <a:latin typeface="Arrus BT" pitchFamily="18" charset="0"/>
              </a:rPr>
              <a:t>The real question in the lives of Christians is not How much of the Holy Spirit do You have BUT, How much of YOU does the Holy Spirit have?</a:t>
            </a:r>
            <a:endParaRPr lang="en-US" sz="4800" b="1" dirty="0">
              <a:latin typeface="Arrus BT"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rus BT" pitchFamily="18" charset="0"/>
              </a:rPr>
              <a:t>THE OUTPOURING</a:t>
            </a:r>
            <a:endParaRPr lang="en-US" b="1" dirty="0">
              <a:latin typeface="Arrus BT" pitchFamily="18" charset="0"/>
            </a:endParaRPr>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algn="ctr">
              <a:buNone/>
            </a:pPr>
            <a:r>
              <a:rPr lang="en-US" b="1" dirty="0" smtClean="0">
                <a:latin typeface="Arrus BT" pitchFamily="18" charset="0"/>
              </a:rPr>
              <a:t>Baptismal</a:t>
            </a:r>
          </a:p>
          <a:p>
            <a:pPr algn="ctr">
              <a:buNone/>
            </a:pPr>
            <a:r>
              <a:rPr lang="en-US" b="1" dirty="0" smtClean="0">
                <a:latin typeface="Arrus BT" pitchFamily="18" charset="0"/>
              </a:rPr>
              <a:t>The Greek word </a:t>
            </a:r>
            <a:r>
              <a:rPr lang="en-US" b="1" dirty="0" err="1" smtClean="0">
                <a:latin typeface="Arrus BT" pitchFamily="18" charset="0"/>
              </a:rPr>
              <a:t>baptizo</a:t>
            </a:r>
            <a:r>
              <a:rPr lang="en-US" b="1" dirty="0" smtClean="0">
                <a:latin typeface="Arrus BT" pitchFamily="18" charset="0"/>
              </a:rPr>
              <a:t> means to immerse or dip. It refers to the process of dying clothes. When clothes are dip in the dye transformation takes place. We are to experience the same transformation being immersed in Holy Spirit. </a:t>
            </a:r>
            <a:r>
              <a:rPr lang="en-US" b="1" dirty="0" smtClean="0">
                <a:latin typeface="Arrus BT" pitchFamily="18" charset="0"/>
              </a:rPr>
              <a:t>It is the conformation of your new birth. </a:t>
            </a:r>
            <a:endParaRPr lang="en-US" b="1" dirty="0" smtClean="0">
              <a:latin typeface="Arrus BT" pitchFamily="18" charset="0"/>
            </a:endParaRPr>
          </a:p>
          <a:p>
            <a:pPr>
              <a:buNone/>
            </a:pPr>
            <a:r>
              <a:rPr lang="en-US" b="1" dirty="0" smtClean="0">
                <a:latin typeface="Arrus BT" pitchFamily="18" charset="0"/>
              </a:rPr>
              <a:t>Luke 3:16</a:t>
            </a:r>
          </a:p>
          <a:p>
            <a:pPr>
              <a:buNone/>
            </a:pPr>
            <a:r>
              <a:rPr lang="en-US" b="1" dirty="0" smtClean="0">
                <a:latin typeface="Arrus BT" pitchFamily="18" charset="0"/>
              </a:rPr>
              <a:t>1 Cor. 12:13 (baptized in one Spirit)</a:t>
            </a:r>
          </a:p>
          <a:p>
            <a:pPr>
              <a:buNone/>
            </a:pPr>
            <a:r>
              <a:rPr lang="en-US" b="1" dirty="0" smtClean="0">
                <a:latin typeface="Arrus BT" pitchFamily="18" charset="0"/>
              </a:rPr>
              <a:t>2 Cor. 5:17 (In Christ)</a:t>
            </a:r>
          </a:p>
          <a:p>
            <a:pPr>
              <a:buNone/>
            </a:pPr>
            <a:endParaRPr lang="en-US" b="1" dirty="0" smtClean="0">
              <a:latin typeface="Arrus BT" pitchFamily="18" charset="0"/>
            </a:endParaRPr>
          </a:p>
          <a:p>
            <a:pPr algn="ct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rus BT" pitchFamily="18" charset="0"/>
              </a:rPr>
              <a:t>THE OUTPOURING</a:t>
            </a:r>
            <a:endParaRPr lang="en-US" b="1" dirty="0">
              <a:latin typeface="Arrus BT" pitchFamily="18" charset="0"/>
            </a:endParaRPr>
          </a:p>
        </p:txBody>
      </p:sp>
      <p:sp>
        <p:nvSpPr>
          <p:cNvPr id="3" name="Content Placeholder 2"/>
          <p:cNvSpPr>
            <a:spLocks noGrp="1"/>
          </p:cNvSpPr>
          <p:nvPr>
            <p:ph idx="1"/>
          </p:nvPr>
        </p:nvSpPr>
        <p:spPr>
          <a:xfrm>
            <a:off x="457200" y="1371600"/>
            <a:ext cx="8229600" cy="4754563"/>
          </a:xfrm>
        </p:spPr>
        <p:txBody>
          <a:bodyPr/>
          <a:lstStyle/>
          <a:p>
            <a:pPr algn="ctr">
              <a:buNone/>
            </a:pPr>
            <a:r>
              <a:rPr lang="en-US" b="1" dirty="0" smtClean="0">
                <a:latin typeface="Arrus BT" pitchFamily="18" charset="0"/>
              </a:rPr>
              <a:t>Indwelling</a:t>
            </a:r>
          </a:p>
          <a:p>
            <a:pPr algn="ctr">
              <a:buNone/>
            </a:pPr>
            <a:r>
              <a:rPr lang="en-US" b="1" dirty="0" smtClean="0">
                <a:latin typeface="Arrus BT" pitchFamily="18" charset="0"/>
              </a:rPr>
              <a:t>The indwelling of the Holy Spirit,  is </a:t>
            </a:r>
            <a:r>
              <a:rPr lang="en-US" b="1" dirty="0" smtClean="0">
                <a:solidFill>
                  <a:schemeClr val="bg1"/>
                </a:solidFill>
                <a:latin typeface="Arrus BT" pitchFamily="18" charset="0"/>
              </a:rPr>
              <a:t>PERMANET</a:t>
            </a:r>
            <a:r>
              <a:rPr lang="en-US" b="1" dirty="0" smtClean="0">
                <a:latin typeface="Arrus BT" pitchFamily="18" charset="0"/>
              </a:rPr>
              <a:t> residence in you. It is given by the Father to all believers that confess Jesus</a:t>
            </a:r>
          </a:p>
          <a:p>
            <a:pPr>
              <a:buNone/>
            </a:pPr>
            <a:r>
              <a:rPr lang="en-US" b="1" dirty="0" smtClean="0">
                <a:latin typeface="Arrus BT" pitchFamily="18" charset="0"/>
              </a:rPr>
              <a:t>Rom. 8:16</a:t>
            </a:r>
          </a:p>
          <a:p>
            <a:pPr>
              <a:buNone/>
            </a:pPr>
            <a:r>
              <a:rPr lang="en-US" b="1" dirty="0" smtClean="0">
                <a:latin typeface="Arrus BT" pitchFamily="18" charset="0"/>
              </a:rPr>
              <a:t>Gal. 3:27</a:t>
            </a:r>
          </a:p>
          <a:p>
            <a:pPr>
              <a:buNone/>
            </a:pPr>
            <a:endParaRPr lang="en-US" b="1" dirty="0" smtClean="0">
              <a:latin typeface="Arrus BT" pitchFamily="18" charset="0"/>
            </a:endParaRPr>
          </a:p>
          <a:p>
            <a:pPr>
              <a:buNone/>
            </a:pPr>
            <a:endParaRPr lang="en-US" b="1" dirty="0" smtClean="0">
              <a:latin typeface="Arrus BT" pitchFamily="18" charset="0"/>
            </a:endParaRPr>
          </a:p>
          <a:p>
            <a:pPr>
              <a:buNone/>
            </a:pPr>
            <a:endParaRPr lang="en-US" b="1" dirty="0" smtClean="0">
              <a:latin typeface="Arrus BT" pitchFamily="18" charset="0"/>
            </a:endParaRPr>
          </a:p>
          <a:p>
            <a:pPr algn="ctr">
              <a:buNone/>
            </a:pPr>
            <a:endParaRPr lang="en-US" b="1" dirty="0">
              <a:latin typeface="Arrus BT"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rus BT" pitchFamily="18" charset="0"/>
              </a:rPr>
              <a:t>THE OUTPOURING</a:t>
            </a:r>
            <a:endParaRPr lang="en-US" b="1" dirty="0">
              <a:latin typeface="Arrus BT" pitchFamily="18" charset="0"/>
            </a:endParaRPr>
          </a:p>
        </p:txBody>
      </p:sp>
      <p:sp>
        <p:nvSpPr>
          <p:cNvPr id="3" name="Content Placeholder 2"/>
          <p:cNvSpPr>
            <a:spLocks noGrp="1"/>
          </p:cNvSpPr>
          <p:nvPr>
            <p:ph idx="1"/>
          </p:nvPr>
        </p:nvSpPr>
        <p:spPr>
          <a:xfrm>
            <a:off x="457200" y="1066800"/>
            <a:ext cx="8229600" cy="5059363"/>
          </a:xfrm>
        </p:spPr>
        <p:txBody>
          <a:bodyPr>
            <a:normAutofit lnSpcReduction="10000"/>
          </a:bodyPr>
          <a:lstStyle/>
          <a:p>
            <a:pPr algn="ctr">
              <a:buNone/>
            </a:pPr>
            <a:r>
              <a:rPr lang="en-US" b="1" dirty="0" smtClean="0">
                <a:latin typeface="Arrus BT" pitchFamily="18" charset="0"/>
              </a:rPr>
              <a:t>Filling</a:t>
            </a:r>
          </a:p>
          <a:p>
            <a:pPr algn="ctr">
              <a:buNone/>
            </a:pPr>
            <a:r>
              <a:rPr lang="en-US" b="1" dirty="0" smtClean="0">
                <a:latin typeface="Arrus BT" pitchFamily="18" charset="0"/>
              </a:rPr>
              <a:t>The infilling of the Holy Spirit is to be endowed with Power from on High. It  cause the believer to :</a:t>
            </a:r>
          </a:p>
          <a:p>
            <a:pPr>
              <a:buNone/>
            </a:pPr>
            <a:r>
              <a:rPr lang="en-US" b="1" dirty="0" smtClean="0">
                <a:latin typeface="Arrus BT" pitchFamily="18" charset="0"/>
              </a:rPr>
              <a:t>Overcome Sin: Gal. 5:16</a:t>
            </a:r>
          </a:p>
          <a:p>
            <a:pPr>
              <a:buNone/>
            </a:pPr>
            <a:r>
              <a:rPr lang="en-US" b="1" dirty="0" smtClean="0">
                <a:latin typeface="Arrus BT" pitchFamily="18" charset="0"/>
              </a:rPr>
              <a:t> Bold Witness: Act 1:8</a:t>
            </a:r>
          </a:p>
          <a:p>
            <a:pPr>
              <a:buNone/>
            </a:pPr>
            <a:r>
              <a:rPr lang="en-US" b="1" dirty="0" smtClean="0">
                <a:latin typeface="Arrus BT" pitchFamily="18" charset="0"/>
              </a:rPr>
              <a:t>Deeper Understanding : 1Cor. 2:10</a:t>
            </a:r>
          </a:p>
          <a:p>
            <a:pPr>
              <a:buNone/>
            </a:pPr>
            <a:r>
              <a:rPr lang="en-US" b="1" dirty="0" smtClean="0">
                <a:latin typeface="Arrus BT" pitchFamily="18" charset="0"/>
              </a:rPr>
              <a:t>Faith to endure: 1Peter 1:7</a:t>
            </a:r>
          </a:p>
          <a:p>
            <a:pPr>
              <a:buNone/>
            </a:pPr>
            <a:r>
              <a:rPr lang="en-US" b="1" dirty="0" smtClean="0">
                <a:latin typeface="Arrus BT" pitchFamily="18" charset="0"/>
              </a:rPr>
              <a:t>Power through Prayer : Rom. 8:26-27</a:t>
            </a:r>
            <a:endParaRPr lang="en-US" b="1" dirty="0">
              <a:latin typeface="Arrus BT"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rus BT" pitchFamily="18" charset="0"/>
              </a:rPr>
              <a:t>THE OUTPOURING</a:t>
            </a:r>
            <a:endParaRPr lang="en-US" b="1" dirty="0">
              <a:latin typeface="Arrus BT" pitchFamily="18" charset="0"/>
            </a:endParaRPr>
          </a:p>
        </p:txBody>
      </p:sp>
      <p:sp>
        <p:nvSpPr>
          <p:cNvPr id="3" name="Content Placeholder 2"/>
          <p:cNvSpPr>
            <a:spLocks noGrp="1"/>
          </p:cNvSpPr>
          <p:nvPr>
            <p:ph idx="1"/>
          </p:nvPr>
        </p:nvSpPr>
        <p:spPr>
          <a:xfrm>
            <a:off x="457200" y="1295400"/>
            <a:ext cx="8229600" cy="4830763"/>
          </a:xfrm>
        </p:spPr>
        <p:txBody>
          <a:bodyPr/>
          <a:lstStyle/>
          <a:p>
            <a:pPr algn="ctr">
              <a:buNone/>
            </a:pPr>
            <a:r>
              <a:rPr lang="en-US" sz="4000" b="1" dirty="0" smtClean="0">
                <a:latin typeface="Arrus BT" pitchFamily="18" charset="0"/>
              </a:rPr>
              <a:t>Outpour</a:t>
            </a:r>
          </a:p>
          <a:p>
            <a:pPr algn="ctr">
              <a:buNone/>
            </a:pPr>
            <a:r>
              <a:rPr lang="en-US" sz="4000" b="1" dirty="0" smtClean="0">
                <a:latin typeface="Arrus BT" pitchFamily="18" charset="0"/>
              </a:rPr>
              <a:t>What Was the Promise of Pentecost? -- It was The Pouring Out of the Holy Spirit upon all Flesh, both Men and Women. </a:t>
            </a:r>
            <a:r>
              <a:rPr lang="en-US" sz="4000" b="1" dirty="0" smtClean="0">
                <a:latin typeface="Arrus BT" pitchFamily="18" charset="0"/>
              </a:rPr>
              <a:t>T</a:t>
            </a:r>
            <a:r>
              <a:rPr lang="en-US" sz="4000" b="1" dirty="0" smtClean="0">
                <a:latin typeface="Arrus BT" pitchFamily="18" charset="0"/>
              </a:rPr>
              <a:t>o produce a Harvest, Pentecost was known as the </a:t>
            </a:r>
            <a:r>
              <a:rPr lang="en-US" sz="4000" b="1" dirty="0" smtClean="0">
                <a:solidFill>
                  <a:schemeClr val="bg1"/>
                </a:solidFill>
                <a:latin typeface="Arrus BT" pitchFamily="18" charset="0"/>
              </a:rPr>
              <a:t>Fest of the Harvest</a:t>
            </a:r>
            <a:endParaRPr lang="en-US" sz="4000" b="1" dirty="0">
              <a:solidFill>
                <a:schemeClr val="bg1"/>
              </a:solidFill>
              <a:latin typeface="Arrus BT"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591</Words>
  <Application>Microsoft Office PowerPoint</Application>
  <PresentationFormat>On-screen Show (4:3)</PresentationFormat>
  <Paragraphs>47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THE OUTPOURING</vt:lpstr>
      <vt:lpstr>THE OUTPOURING</vt:lpstr>
      <vt:lpstr>THE OUTPOURING</vt:lpstr>
      <vt:lpstr>THE OUTPOURING</vt:lpstr>
      <vt:lpstr>THE OUTPOURING</vt:lpstr>
      <vt:lpstr>THE OUTPOURING</vt:lpstr>
      <vt:lpstr>THE OUTPOURING</vt:lpstr>
      <vt:lpstr>THE OUTPOURING</vt:lpstr>
      <vt:lpstr>THE OUTPOURING</vt:lpstr>
      <vt:lpstr>THE OUTPOURING</vt:lpstr>
      <vt:lpstr>THE OUTPOURING</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33</cp:revision>
  <dcterms:created xsi:type="dcterms:W3CDTF">2016-05-15T01:32:36Z</dcterms:created>
  <dcterms:modified xsi:type="dcterms:W3CDTF">2016-05-15T13:24:48Z</dcterms:modified>
</cp:coreProperties>
</file>