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4B81C-6188-4CB4-91C0-E53F7B40164E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6ADEC-D7FD-4D20-A326-9DE14A56864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ngdom Man MYK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7010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That’s NOT yours</a:t>
            </a:r>
          </a:p>
          <a:p>
            <a:pPr algn="ctr">
              <a:buNone/>
            </a:pPr>
            <a:r>
              <a:rPr lang="en-US" dirty="0" smtClean="0">
                <a:latin typeface="Arial Black" pitchFamily="34" charset="0"/>
              </a:rPr>
              <a:t>1 Samuel 11:3 “David sent and inquired about the woman. And one said, “Is not this Bathsheba, the daughter of </a:t>
            </a:r>
            <a:r>
              <a:rPr lang="en-US" dirty="0" err="1" smtClean="0">
                <a:latin typeface="Arial Black" pitchFamily="34" charset="0"/>
              </a:rPr>
              <a:t>Eliam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the wife of Uriah the Hittite?”</a:t>
            </a:r>
          </a:p>
          <a:p>
            <a:pPr algn="ctr">
              <a:buNone/>
            </a:pPr>
            <a:endParaRPr lang="en-US" sz="4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4000" dirty="0" err="1" smtClean="0">
                <a:latin typeface="Arial Black" pitchFamily="34" charset="0"/>
              </a:rPr>
              <a:t>Exd</a:t>
            </a:r>
            <a:r>
              <a:rPr lang="en-US" sz="4000" dirty="0" smtClean="0">
                <a:latin typeface="Arial Black" pitchFamily="34" charset="0"/>
              </a:rPr>
              <a:t>. 20:17, Gen. 39:9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Fig Leaves…Again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 2Sa 11:9 But Uriah slept at the door of the king's house with all the servants of his lord, and went not down to his house. </a:t>
            </a:r>
          </a:p>
          <a:p>
            <a:pPr algn="ctr">
              <a:buNone/>
            </a:pPr>
            <a:endParaRPr lang="en-US" sz="4000" dirty="0">
              <a:latin typeface="Arial Black" pitchFamily="34" charset="0"/>
            </a:endParaRPr>
          </a:p>
          <a:p>
            <a:pPr algn="ctr">
              <a:buNone/>
            </a:pPr>
            <a:r>
              <a:rPr lang="en-US" sz="3600" dirty="0" smtClean="0">
                <a:latin typeface="Arial Black" pitchFamily="34" charset="0"/>
              </a:rPr>
              <a:t>Gen 3:7, 1John 1:9</a:t>
            </a:r>
          </a:p>
          <a:p>
            <a:pPr algn="ctr">
              <a:buNone/>
            </a:pPr>
            <a:endParaRPr lang="en-US" sz="40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Blood on your Hands</a:t>
            </a:r>
          </a:p>
          <a:p>
            <a:pPr algn="ctr">
              <a:buNone/>
            </a:pPr>
            <a:r>
              <a:rPr lang="en-US" sz="3600" dirty="0" smtClean="0">
                <a:latin typeface="Arial Black" pitchFamily="34" charset="0"/>
              </a:rPr>
              <a:t>2Sa 11:15 In the letter he wrote, "Set Uriah in the forefront of the hardest fighting, and then draw back from him, that he may be struck down, and die.“</a:t>
            </a:r>
          </a:p>
          <a:p>
            <a:pPr algn="ctr">
              <a:buNone/>
            </a:pPr>
            <a:r>
              <a:rPr lang="en-US" sz="3600" dirty="0" smtClean="0">
                <a:latin typeface="Arial Black" pitchFamily="34" charset="0"/>
              </a:rPr>
              <a:t>2Sam 12:10, Eph 6:4 </a:t>
            </a:r>
          </a:p>
          <a:p>
            <a:pPr>
              <a:buNone/>
            </a:pPr>
            <a:endParaRPr lang="en-US" sz="36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PMS</a:t>
            </a:r>
          </a:p>
          <a:p>
            <a:pPr algn="ctr">
              <a:buNone/>
            </a:pPr>
            <a:r>
              <a:rPr lang="en-US" sz="7200" dirty="0" smtClean="0">
                <a:latin typeface="Arial Black" pitchFamily="34" charset="0"/>
              </a:rPr>
              <a:t>POWER</a:t>
            </a:r>
          </a:p>
          <a:p>
            <a:pPr algn="ctr">
              <a:buNone/>
            </a:pPr>
            <a:r>
              <a:rPr lang="en-US" sz="7200" dirty="0" smtClean="0">
                <a:latin typeface="Arial Black" pitchFamily="34" charset="0"/>
              </a:rPr>
              <a:t>SEX</a:t>
            </a:r>
          </a:p>
          <a:p>
            <a:pPr algn="ctr">
              <a:buNone/>
            </a:pPr>
            <a:r>
              <a:rPr lang="en-US" sz="7200" dirty="0" smtClean="0">
                <a:latin typeface="Arial Black" pitchFamily="34" charset="0"/>
              </a:rPr>
              <a:t>MONEY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KINGDOM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DON’T LET YOUR POWER ABUSE YOU</a:t>
            </a:r>
          </a:p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YOUR MONEY USE YOU</a:t>
            </a:r>
          </a:p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&amp;</a:t>
            </a:r>
          </a:p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YOUR SEX LIFE RULE YOU</a:t>
            </a: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latin typeface="Arial Black" pitchFamily="34" charset="0"/>
              </a:rPr>
              <a:t>Mat 12:29 Or else how can one enter into a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strong man's </a:t>
            </a:r>
            <a:r>
              <a:rPr lang="en-US" sz="4400" dirty="0" smtClean="0">
                <a:latin typeface="Arial Black" pitchFamily="34" charset="0"/>
              </a:rPr>
              <a:t>house, and spoil his goods, except he first bind the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strong man?</a:t>
            </a:r>
            <a:r>
              <a:rPr lang="en-US" sz="4400" dirty="0" smtClean="0">
                <a:latin typeface="Arial Black" pitchFamily="34" charset="0"/>
              </a:rPr>
              <a:t> and then he will spoil his house. </a:t>
            </a:r>
            <a:endParaRPr lang="en-US" sz="4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dirty="0" smtClean="0">
                <a:latin typeface="Arial Black" pitchFamily="34" charset="0"/>
              </a:rPr>
              <a:t>God 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never</a:t>
            </a:r>
            <a:r>
              <a:rPr lang="en-US" sz="6000" dirty="0" smtClean="0">
                <a:latin typeface="Arial Black" pitchFamily="34" charset="0"/>
              </a:rPr>
              <a:t> said a godly life would be easy; He just said it would be </a:t>
            </a:r>
            <a:r>
              <a:rPr lang="en-US" sz="6000" dirty="0" smtClean="0">
                <a:solidFill>
                  <a:srgbClr val="FF0000"/>
                </a:solidFill>
                <a:latin typeface="Arial Black" pitchFamily="34" charset="0"/>
              </a:rPr>
              <a:t>worth</a:t>
            </a:r>
            <a:r>
              <a:rPr lang="en-US" sz="6000" dirty="0" smtClean="0">
                <a:latin typeface="Arial Black" pitchFamily="34" charset="0"/>
              </a:rPr>
              <a:t> it. </a:t>
            </a:r>
          </a:p>
          <a:p>
            <a:pPr algn="ctr">
              <a:buNone/>
            </a:pPr>
            <a:endParaRPr lang="en-US" sz="44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dirty="0" smtClean="0">
                <a:latin typeface="Arial Black" pitchFamily="34" charset="0"/>
              </a:rPr>
              <a:t>DISTRACTION: </a:t>
            </a:r>
            <a:r>
              <a:rPr lang="en-US" sz="4000" dirty="0" err="1" smtClean="0">
                <a:latin typeface="Arial Black" pitchFamily="34" charset="0"/>
              </a:rPr>
              <a:t>dis·</a:t>
            </a:r>
            <a:r>
              <a:rPr lang="en-US" sz="4000" dirty="0" err="1" smtClean="0">
                <a:solidFill>
                  <a:srgbClr val="FF0000"/>
                </a:solidFill>
                <a:latin typeface="Arial Black" pitchFamily="34" charset="0"/>
              </a:rPr>
              <a:t>trac</a:t>
            </a:r>
            <a:r>
              <a:rPr lang="en-US" sz="4000" dirty="0" err="1" smtClean="0">
                <a:latin typeface="Arial Black" pitchFamily="34" charset="0"/>
              </a:rPr>
              <a:t>·tion</a:t>
            </a:r>
            <a:r>
              <a:rPr lang="en-US" sz="40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something that makes it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difficult to think or pay attention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: something that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amuses or entertains you so that you do not think</a:t>
            </a:r>
            <a:r>
              <a:rPr lang="en-US" sz="2800" dirty="0" smtClean="0">
                <a:latin typeface="Arial Black" pitchFamily="34" charset="0"/>
              </a:rPr>
              <a:t> about problems, work, etc.</a:t>
            </a:r>
          </a:p>
          <a:p>
            <a:pPr>
              <a:buNone/>
            </a:pPr>
            <a:endParaRPr lang="en-US" sz="2800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sz="2800" dirty="0" smtClean="0">
                <a:latin typeface="Arial Black" pitchFamily="34" charset="0"/>
              </a:rPr>
              <a:t>: a state in which you are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very annoyed or upset</a:t>
            </a:r>
          </a:p>
          <a:p>
            <a:pPr>
              <a:buNone/>
            </a:pP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Pro 23:6 Do not eat the bread of a miser, Nor desire his delicacies;</a:t>
            </a:r>
          </a:p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Pro 23:7 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For as he thinks in his heart, so is he.</a:t>
            </a:r>
            <a:r>
              <a:rPr lang="en-US" sz="4000" dirty="0" smtClean="0">
                <a:latin typeface="Arial Black" pitchFamily="34" charset="0"/>
              </a:rPr>
              <a:t> "Eat and drink!" he says to you, But his heart is not with you. 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sz="4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latin typeface="Arial Black" pitchFamily="34" charset="0"/>
              </a:rPr>
              <a:t>King David’s</a:t>
            </a:r>
          </a:p>
          <a:p>
            <a:pPr algn="ctr">
              <a:buNone/>
            </a:pPr>
            <a:r>
              <a:rPr lang="en-US" sz="3600" dirty="0" smtClean="0">
                <a:latin typeface="Arial Black" pitchFamily="34" charset="0"/>
              </a:rPr>
              <a:t>5 Steps to a downfall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 Black" pitchFamily="34" charset="0"/>
              </a:rPr>
              <a:t>Wrong Place, Wrong Time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 Black" pitchFamily="34" charset="0"/>
              </a:rPr>
              <a:t>Stop Looking…Stop Lying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 Black" pitchFamily="34" charset="0"/>
              </a:rPr>
              <a:t>That’s NOT yours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 Black" pitchFamily="34" charset="0"/>
              </a:rPr>
              <a:t>Fig leaves AGAIN!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 Black" pitchFamily="34" charset="0"/>
              </a:rPr>
              <a:t>Blood on your Hands</a:t>
            </a:r>
          </a:p>
          <a:p>
            <a:pPr marL="742950" indent="-742950">
              <a:buAutoNum type="arabicPeriod"/>
            </a:pPr>
            <a:endParaRPr lang="en-US" sz="4000" dirty="0" smtClean="0">
              <a:latin typeface="Arial Black" pitchFamily="34" charset="0"/>
            </a:endParaRPr>
          </a:p>
          <a:p>
            <a:pPr marL="742950" indent="-742950">
              <a:buAutoNum type="arabicPeriod"/>
            </a:pPr>
            <a:endParaRPr lang="en-US" sz="4000" dirty="0" smtClean="0">
              <a:latin typeface="Arial Black" pitchFamily="34" charset="0"/>
            </a:endParaRPr>
          </a:p>
          <a:p>
            <a:pPr marL="742950" indent="-742950">
              <a:buAutoNum type="arabicPeriod"/>
            </a:pP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latin typeface="Arial Black" pitchFamily="34" charset="0"/>
              </a:rPr>
              <a:t>Wrong place, Wrong Time</a:t>
            </a:r>
          </a:p>
          <a:p>
            <a:pPr algn="ctr">
              <a:buNone/>
            </a:pPr>
            <a:r>
              <a:rPr lang="en-US" dirty="0" smtClean="0">
                <a:latin typeface="Arial Black" pitchFamily="34" charset="0"/>
              </a:rPr>
              <a:t>It is said that right after great successes comes the greatest risk for a great fall</a:t>
            </a:r>
          </a:p>
          <a:p>
            <a:pPr algn="ctr">
              <a:buNone/>
            </a:pPr>
            <a:r>
              <a:rPr lang="en-US" dirty="0" smtClean="0">
                <a:latin typeface="Arial Black" pitchFamily="34" charset="0"/>
              </a:rPr>
              <a:t>In 1 Samuel 11:1 we see that it was “In the spring of the year, the time when kings go out to battle” that David was still in the palace</a:t>
            </a:r>
            <a:r>
              <a:rPr lang="en-US" sz="4000" dirty="0" smtClean="0">
                <a:latin typeface="Arial Black" pitchFamily="34" charset="0"/>
              </a:rPr>
              <a:t>.  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Arial Black" pitchFamily="34" charset="0"/>
              </a:rPr>
              <a:t>KINGDOM MAN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smtClean="0">
                <a:latin typeface="Arial Black" pitchFamily="34" charset="0"/>
              </a:rPr>
              <a:t>Stop Looking…Stop Lying</a:t>
            </a:r>
          </a:p>
          <a:p>
            <a:pPr algn="ctr">
              <a:buNone/>
            </a:pPr>
            <a:r>
              <a:rPr lang="en-US" dirty="0" smtClean="0">
                <a:latin typeface="Arial Black" pitchFamily="34" charset="0"/>
              </a:rPr>
              <a:t>“It happened, late one afternoon, when David arose from his couch and was walking on the roof of the king’s house, that he saw from the roof a woman bathing; and the woman was very beautiful” (1 Sam 11:2).</a:t>
            </a:r>
          </a:p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Matt. 6:22-23, Job 31:1, Prov. 6:27</a:t>
            </a:r>
            <a:endParaRPr lang="en-US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456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KINGDOM MAN</vt:lpstr>
      <vt:lpstr>KINGDOM MAN</vt:lpstr>
      <vt:lpstr>KINGDOM MAN</vt:lpstr>
      <vt:lpstr>KINGDOM MAN</vt:lpstr>
      <vt:lpstr>Slide 6</vt:lpstr>
      <vt:lpstr>KINGDOM MAN</vt:lpstr>
      <vt:lpstr>KINGDOM MAN</vt:lpstr>
      <vt:lpstr>KINGDOM MAN</vt:lpstr>
      <vt:lpstr>KINGDOM MAN</vt:lpstr>
      <vt:lpstr>KINGDOM MAN</vt:lpstr>
      <vt:lpstr>KINGDOM MAN</vt:lpstr>
      <vt:lpstr>KINGDOM MAN</vt:lpstr>
      <vt:lpstr>KINGDOM MAN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created xsi:type="dcterms:W3CDTF">2016-06-05T11:14:56Z</dcterms:created>
  <dcterms:modified xsi:type="dcterms:W3CDTF">2016-06-05T13:26:34Z</dcterms:modified>
</cp:coreProperties>
</file>