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8" r:id="rId4"/>
    <p:sldId id="259" r:id="rId5"/>
    <p:sldId id="260" r:id="rId6"/>
    <p:sldId id="262" r:id="rId7"/>
    <p:sldId id="261" r:id="rId8"/>
    <p:sldId id="269" r:id="rId9"/>
    <p:sldId id="263" r:id="rId10"/>
    <p:sldId id="264" r:id="rId11"/>
    <p:sldId id="265" r:id="rId12"/>
    <p:sldId id="266" r:id="rId13"/>
    <p:sldId id="267"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B23331-9146-420B-B93C-647687F8E442}" type="datetimeFigureOut">
              <a:rPr lang="en-US" smtClean="0"/>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995F0-8EBB-4EE0-A2AA-26DD5BDE1D9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23331-9146-420B-B93C-647687F8E442}" type="datetimeFigureOut">
              <a:rPr lang="en-US" smtClean="0"/>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995F0-8EBB-4EE0-A2AA-26DD5BDE1D9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23331-9146-420B-B93C-647687F8E442}" type="datetimeFigureOut">
              <a:rPr lang="en-US" smtClean="0"/>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995F0-8EBB-4EE0-A2AA-26DD5BDE1D9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23331-9146-420B-B93C-647687F8E442}" type="datetimeFigureOut">
              <a:rPr lang="en-US" smtClean="0"/>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995F0-8EBB-4EE0-A2AA-26DD5BDE1D9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B23331-9146-420B-B93C-647687F8E442}" type="datetimeFigureOut">
              <a:rPr lang="en-US" smtClean="0"/>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995F0-8EBB-4EE0-A2AA-26DD5BDE1D9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B23331-9146-420B-B93C-647687F8E442}" type="datetimeFigureOut">
              <a:rPr lang="en-US" smtClean="0"/>
              <a:t>6/11/2016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995F0-8EBB-4EE0-A2AA-26DD5BDE1D9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B23331-9146-420B-B93C-647687F8E442}" type="datetimeFigureOut">
              <a:rPr lang="en-US" smtClean="0"/>
              <a:t>6/11/2016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5995F0-8EBB-4EE0-A2AA-26DD5BDE1D9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B23331-9146-420B-B93C-647687F8E442}" type="datetimeFigureOut">
              <a:rPr lang="en-US" smtClean="0"/>
              <a:t>6/11/2016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5995F0-8EBB-4EE0-A2AA-26DD5BDE1D9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B23331-9146-420B-B93C-647687F8E442}" type="datetimeFigureOut">
              <a:rPr lang="en-US" smtClean="0"/>
              <a:t>6/11/2016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5995F0-8EBB-4EE0-A2AA-26DD5BDE1D9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B23331-9146-420B-B93C-647687F8E442}" type="datetimeFigureOut">
              <a:rPr lang="en-US" smtClean="0"/>
              <a:t>6/11/2016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995F0-8EBB-4EE0-A2AA-26DD5BDE1D9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B23331-9146-420B-B93C-647687F8E442}" type="datetimeFigureOut">
              <a:rPr lang="en-US" smtClean="0"/>
              <a:t>6/11/2016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995F0-8EBB-4EE0-A2AA-26DD5BDE1D9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23331-9146-420B-B93C-647687F8E442}" type="datetimeFigureOut">
              <a:rPr lang="en-US" smtClean="0"/>
              <a:t>6/11/2016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995F0-8EBB-4EE0-A2AA-26DD5BDE1D9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Kingdom Man MYKLT.jpg"/>
          <p:cNvPicPr>
            <a:picLocks noGrp="1" noChangeAspect="1"/>
          </p:cNvPicPr>
          <p:nvPr>
            <p:ph idx="1"/>
          </p:nvPr>
        </p:nvPicPr>
        <p:blipFill>
          <a:blip r:embed="rId2" cstate="print"/>
          <a:stretch>
            <a:fillRect/>
          </a:stretch>
        </p:blipFill>
        <p:spPr>
          <a:xfrm>
            <a:off x="0" y="0"/>
            <a:ext cx="9448800" cy="708660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latin typeface="Aachen BT" pitchFamily="18" charset="0"/>
              </a:rPr>
              <a:t>KINGDOM MAN</a:t>
            </a:r>
            <a:endParaRPr lang="en-US" b="1" dirty="0">
              <a:latin typeface="Aachen BT" pitchFamily="18" charset="0"/>
            </a:endParaRPr>
          </a:p>
        </p:txBody>
      </p:sp>
      <p:sp>
        <p:nvSpPr>
          <p:cNvPr id="3" name="Content Placeholder 2"/>
          <p:cNvSpPr>
            <a:spLocks noGrp="1"/>
          </p:cNvSpPr>
          <p:nvPr>
            <p:ph idx="1"/>
          </p:nvPr>
        </p:nvSpPr>
        <p:spPr>
          <a:xfrm>
            <a:off x="457200" y="914400"/>
            <a:ext cx="8229600" cy="5211763"/>
          </a:xfrm>
        </p:spPr>
        <p:txBody>
          <a:bodyPr>
            <a:normAutofit/>
          </a:bodyPr>
          <a:lstStyle/>
          <a:p>
            <a:pPr algn="ctr">
              <a:buNone/>
            </a:pPr>
            <a:r>
              <a:rPr lang="en-US" sz="4000" dirty="0" smtClean="0">
                <a:latin typeface="Aachen BT" pitchFamily="18" charset="0"/>
              </a:rPr>
              <a:t>The Impact of Integrity</a:t>
            </a:r>
          </a:p>
          <a:p>
            <a:pPr>
              <a:buNone/>
            </a:pPr>
            <a:r>
              <a:rPr lang="en-US" sz="4000" dirty="0" smtClean="0">
                <a:latin typeface="Aachen BT" pitchFamily="18" charset="0"/>
              </a:rPr>
              <a:t>Integrity builds trust.</a:t>
            </a:r>
          </a:p>
          <a:p>
            <a:pPr>
              <a:buNone/>
            </a:pPr>
            <a:r>
              <a:rPr lang="en-US" sz="4000" dirty="0" smtClean="0">
                <a:latin typeface="Aachen BT" pitchFamily="18" charset="0"/>
              </a:rPr>
              <a:t>Integrity has high influence value.</a:t>
            </a:r>
          </a:p>
          <a:p>
            <a:pPr>
              <a:buNone/>
            </a:pPr>
            <a:r>
              <a:rPr lang="en-US" sz="4000" dirty="0" smtClean="0">
                <a:latin typeface="Aachen BT" pitchFamily="18" charset="0"/>
              </a:rPr>
              <a:t>Integrity sets high standards</a:t>
            </a:r>
          </a:p>
          <a:p>
            <a:pPr>
              <a:buNone/>
            </a:pPr>
            <a:r>
              <a:rPr lang="en-US" sz="4000" dirty="0" smtClean="0">
                <a:latin typeface="Aachen BT" pitchFamily="18" charset="0"/>
              </a:rPr>
              <a:t>Integrity requires living it, before leading it.</a:t>
            </a:r>
            <a:endParaRPr lang="en-US" sz="4000" dirty="0">
              <a:latin typeface="Aachen BT"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latin typeface="Aachen BT" pitchFamily="18" charset="0"/>
              </a:rPr>
              <a:t>KINGDOM MAN</a:t>
            </a:r>
            <a:endParaRPr lang="en-US" b="1" dirty="0">
              <a:latin typeface="Aachen BT" pitchFamily="18" charset="0"/>
            </a:endParaRPr>
          </a:p>
        </p:txBody>
      </p:sp>
      <p:sp>
        <p:nvSpPr>
          <p:cNvPr id="3" name="Content Placeholder 2"/>
          <p:cNvSpPr>
            <a:spLocks noGrp="1"/>
          </p:cNvSpPr>
          <p:nvPr>
            <p:ph idx="1"/>
          </p:nvPr>
        </p:nvSpPr>
        <p:spPr>
          <a:xfrm>
            <a:off x="457200" y="914400"/>
            <a:ext cx="8229600" cy="5334000"/>
          </a:xfrm>
        </p:spPr>
        <p:txBody>
          <a:bodyPr>
            <a:normAutofit fontScale="85000" lnSpcReduction="10000"/>
          </a:bodyPr>
          <a:lstStyle/>
          <a:p>
            <a:pPr algn="ctr">
              <a:buNone/>
            </a:pPr>
            <a:r>
              <a:rPr lang="en-US" sz="4200" dirty="0" smtClean="0">
                <a:latin typeface="Aachen BT" pitchFamily="18" charset="0"/>
              </a:rPr>
              <a:t>Integrity builds trust</a:t>
            </a:r>
          </a:p>
          <a:p>
            <a:pPr algn="ctr">
              <a:buNone/>
            </a:pPr>
            <a:r>
              <a:rPr lang="en-US" sz="4200" dirty="0" smtClean="0">
                <a:latin typeface="Aachen BT" pitchFamily="18" charset="0"/>
              </a:rPr>
              <a:t>Psalm 26:1-3 Of David. Vindicate me, O Lord, for I have </a:t>
            </a:r>
            <a:r>
              <a:rPr lang="en-US" sz="4200" dirty="0" smtClean="0">
                <a:solidFill>
                  <a:schemeClr val="bg1"/>
                </a:solidFill>
                <a:latin typeface="Aachen BT" pitchFamily="18" charset="0"/>
              </a:rPr>
              <a:t>walked</a:t>
            </a:r>
            <a:r>
              <a:rPr lang="en-US" sz="4200" dirty="0" smtClean="0">
                <a:latin typeface="Aachen BT" pitchFamily="18" charset="0"/>
              </a:rPr>
              <a:t> in my </a:t>
            </a:r>
            <a:r>
              <a:rPr lang="en-US" sz="4200" dirty="0" smtClean="0">
                <a:solidFill>
                  <a:schemeClr val="bg1"/>
                </a:solidFill>
                <a:latin typeface="Aachen BT" pitchFamily="18" charset="0"/>
              </a:rPr>
              <a:t>integrity</a:t>
            </a:r>
            <a:r>
              <a:rPr lang="en-US" sz="4200" dirty="0" smtClean="0">
                <a:latin typeface="Aachen BT" pitchFamily="18" charset="0"/>
              </a:rPr>
              <a:t>, and I have </a:t>
            </a:r>
            <a:r>
              <a:rPr lang="en-US" sz="4200" dirty="0" smtClean="0">
                <a:solidFill>
                  <a:schemeClr val="bg1"/>
                </a:solidFill>
                <a:latin typeface="Aachen BT" pitchFamily="18" charset="0"/>
              </a:rPr>
              <a:t>trusted in the Lord without wavering</a:t>
            </a:r>
            <a:r>
              <a:rPr lang="en-US" sz="4200" dirty="0" smtClean="0">
                <a:latin typeface="Aachen BT" pitchFamily="18" charset="0"/>
              </a:rPr>
              <a:t>. Prove me, O Lord, and try me; test my heart and my mind. For your steadfast love is before my eyes, and I walk in your faithfulness. </a:t>
            </a:r>
          </a:p>
          <a:p>
            <a:pPr algn="r">
              <a:buNone/>
            </a:pPr>
            <a:r>
              <a:rPr lang="en-US" sz="4000" dirty="0" smtClean="0">
                <a:latin typeface="Aachen BT" pitchFamily="18" charset="0"/>
              </a:rPr>
              <a:t>(EVS)</a:t>
            </a:r>
            <a:endParaRPr lang="en-US" sz="4000" dirty="0">
              <a:latin typeface="Aachen BT"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latin typeface="Aachen BT" pitchFamily="18" charset="0"/>
              </a:rPr>
              <a:t>KINGDOM MAN</a:t>
            </a:r>
            <a:endParaRPr lang="en-US" b="1" dirty="0">
              <a:latin typeface="Aachen BT" pitchFamily="18" charset="0"/>
            </a:endParaRPr>
          </a:p>
        </p:txBody>
      </p:sp>
      <p:sp>
        <p:nvSpPr>
          <p:cNvPr id="3" name="Content Placeholder 2"/>
          <p:cNvSpPr>
            <a:spLocks noGrp="1"/>
          </p:cNvSpPr>
          <p:nvPr>
            <p:ph idx="1"/>
          </p:nvPr>
        </p:nvSpPr>
        <p:spPr>
          <a:xfrm>
            <a:off x="457200" y="914400"/>
            <a:ext cx="8229600" cy="5211763"/>
          </a:xfrm>
        </p:spPr>
        <p:txBody>
          <a:bodyPr>
            <a:normAutofit/>
          </a:bodyPr>
          <a:lstStyle/>
          <a:p>
            <a:pPr algn="ctr">
              <a:buNone/>
            </a:pPr>
            <a:r>
              <a:rPr lang="en-US" sz="4400" dirty="0" smtClean="0">
                <a:latin typeface="Aachen BT" pitchFamily="18" charset="0"/>
              </a:rPr>
              <a:t>Integrity has high influence value</a:t>
            </a:r>
          </a:p>
          <a:p>
            <a:pPr algn="ctr">
              <a:buNone/>
            </a:pPr>
            <a:r>
              <a:rPr lang="en-US" sz="4400" dirty="0" smtClean="0">
                <a:latin typeface="Aachen BT" pitchFamily="18" charset="0"/>
              </a:rPr>
              <a:t>People’s minds are change through observation not argument.</a:t>
            </a:r>
          </a:p>
          <a:p>
            <a:pPr algn="ctr">
              <a:buNone/>
            </a:pPr>
            <a:r>
              <a:rPr lang="en-US" sz="4400" dirty="0" smtClean="0">
                <a:latin typeface="Aachen BT" pitchFamily="18" charset="0"/>
              </a:rPr>
              <a:t>1Cor 11:1 1Be imitators of me, as I am of Christ.</a:t>
            </a:r>
          </a:p>
          <a:p>
            <a:pPr>
              <a:buNone/>
            </a:pPr>
            <a:endParaRPr lang="en-US" dirty="0">
              <a:latin typeface="Aachen BT"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latin typeface="Aachen BT" pitchFamily="18" charset="0"/>
              </a:rPr>
              <a:t>KINGDOM MAN</a:t>
            </a:r>
            <a:endParaRPr lang="en-US" b="1" dirty="0">
              <a:latin typeface="Aachen BT" pitchFamily="18" charset="0"/>
            </a:endParaRPr>
          </a:p>
        </p:txBody>
      </p:sp>
      <p:sp>
        <p:nvSpPr>
          <p:cNvPr id="3" name="Content Placeholder 2"/>
          <p:cNvSpPr>
            <a:spLocks noGrp="1"/>
          </p:cNvSpPr>
          <p:nvPr>
            <p:ph idx="1"/>
          </p:nvPr>
        </p:nvSpPr>
        <p:spPr>
          <a:xfrm>
            <a:off x="457200" y="914400"/>
            <a:ext cx="8229600" cy="5211763"/>
          </a:xfrm>
        </p:spPr>
        <p:txBody>
          <a:bodyPr>
            <a:normAutofit/>
          </a:bodyPr>
          <a:lstStyle/>
          <a:p>
            <a:pPr algn="ctr">
              <a:buNone/>
            </a:pPr>
            <a:r>
              <a:rPr lang="en-US" sz="4000" dirty="0" smtClean="0">
                <a:latin typeface="Aachen BT" pitchFamily="18" charset="0"/>
              </a:rPr>
              <a:t>Integrity sets High standards</a:t>
            </a:r>
          </a:p>
          <a:p>
            <a:pPr algn="ctr">
              <a:buNone/>
            </a:pPr>
            <a:r>
              <a:rPr lang="en-US" dirty="0" smtClean="0">
                <a:latin typeface="Aachen BT" pitchFamily="18" charset="0"/>
              </a:rPr>
              <a:t>Luke 16:10 “One who is faithful in a very little is also faithful in much, and one who is dishonest in a very little is also dishonest in much. </a:t>
            </a:r>
          </a:p>
          <a:p>
            <a:pPr algn="ctr">
              <a:buNone/>
            </a:pPr>
            <a:r>
              <a:rPr lang="en-US" dirty="0" smtClean="0">
                <a:latin typeface="Aachen BT" pitchFamily="18" charset="0"/>
              </a:rPr>
              <a:t>Matt 25:23 His master said to him, ‘Well done, good and faithful servant. You have been faithful over a little; I will set you over much. </a:t>
            </a:r>
          </a:p>
          <a:p>
            <a:pPr algn="ctr">
              <a:buNone/>
            </a:pPr>
            <a:endParaRPr lang="en-US" dirty="0" smtClean="0">
              <a:latin typeface="Aachen BT" pitchFamily="18" charset="0"/>
            </a:endParaRPr>
          </a:p>
          <a:p>
            <a:pPr algn="ctr">
              <a:buNone/>
            </a:pPr>
            <a:endParaRPr lang="en-US" dirty="0" smtClean="0">
              <a:latin typeface="Aachen BT" pitchFamily="18" charset="0"/>
            </a:endParaRPr>
          </a:p>
          <a:p>
            <a:pPr>
              <a:buNone/>
            </a:pPr>
            <a:endParaRPr lang="en-US" dirty="0">
              <a:latin typeface="Aachen BT"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latin typeface="Aachen BT" pitchFamily="18" charset="0"/>
              </a:rPr>
              <a:t>KINGDOM MAN</a:t>
            </a:r>
            <a:endParaRPr lang="en-US" b="1" dirty="0">
              <a:latin typeface="Aachen BT" pitchFamily="18" charset="0"/>
            </a:endParaRPr>
          </a:p>
        </p:txBody>
      </p:sp>
      <p:sp>
        <p:nvSpPr>
          <p:cNvPr id="3" name="Content Placeholder 2"/>
          <p:cNvSpPr>
            <a:spLocks noGrp="1"/>
          </p:cNvSpPr>
          <p:nvPr>
            <p:ph idx="1"/>
          </p:nvPr>
        </p:nvSpPr>
        <p:spPr>
          <a:xfrm>
            <a:off x="457200" y="914400"/>
            <a:ext cx="8229600" cy="5211763"/>
          </a:xfrm>
        </p:spPr>
        <p:txBody>
          <a:bodyPr>
            <a:normAutofit fontScale="92500"/>
          </a:bodyPr>
          <a:lstStyle/>
          <a:p>
            <a:pPr algn="ctr">
              <a:buNone/>
            </a:pPr>
            <a:r>
              <a:rPr lang="en-US" sz="3600" dirty="0" smtClean="0">
                <a:latin typeface="Aachen BT" pitchFamily="18" charset="0"/>
              </a:rPr>
              <a:t>Integrity requires living it, before leading it.</a:t>
            </a:r>
          </a:p>
          <a:p>
            <a:pPr algn="ctr">
              <a:buNone/>
            </a:pPr>
            <a:endParaRPr lang="en-US" sz="3600" dirty="0" smtClean="0">
              <a:latin typeface="Aachen BT" pitchFamily="18" charset="0"/>
            </a:endParaRPr>
          </a:p>
          <a:p>
            <a:pPr algn="ctr">
              <a:buNone/>
            </a:pPr>
            <a:r>
              <a:rPr lang="en-US" sz="4400" dirty="0" smtClean="0">
                <a:latin typeface="Aachen BT" pitchFamily="18" charset="0"/>
              </a:rPr>
              <a:t> Potential must become Production</a:t>
            </a:r>
          </a:p>
          <a:p>
            <a:pPr algn="ctr">
              <a:buNone/>
            </a:pPr>
            <a:endParaRPr lang="en-US" dirty="0" smtClean="0">
              <a:latin typeface="Aachen BT" pitchFamily="18" charset="0"/>
            </a:endParaRPr>
          </a:p>
          <a:p>
            <a:pPr algn="ctr">
              <a:buNone/>
            </a:pPr>
            <a:r>
              <a:rPr lang="en-US" sz="4800" dirty="0" smtClean="0">
                <a:latin typeface="Aachen BT" pitchFamily="18" charset="0"/>
              </a:rPr>
              <a:t>Mat 7:20 Wherefore by their </a:t>
            </a:r>
            <a:r>
              <a:rPr lang="en-US" sz="4800" dirty="0" smtClean="0">
                <a:solidFill>
                  <a:schemeClr val="bg1"/>
                </a:solidFill>
                <a:latin typeface="Aachen BT" pitchFamily="18" charset="0"/>
              </a:rPr>
              <a:t>fruits</a:t>
            </a:r>
            <a:r>
              <a:rPr lang="en-US" sz="4800" dirty="0" smtClean="0">
                <a:latin typeface="Aachen BT" pitchFamily="18" charset="0"/>
              </a:rPr>
              <a:t> ye shall know them. </a:t>
            </a:r>
          </a:p>
          <a:p>
            <a:pPr algn="ctr">
              <a:buNone/>
            </a:pPr>
            <a:endParaRPr lang="en-US" dirty="0" smtClean="0">
              <a:latin typeface="Aachen BT" pitchFamily="18" charset="0"/>
            </a:endParaRPr>
          </a:p>
          <a:p>
            <a:pPr>
              <a:buNone/>
            </a:pPr>
            <a:endParaRPr lang="en-US" dirty="0">
              <a:latin typeface="Aachen BT"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latin typeface="Aachen BT" pitchFamily="18" charset="0"/>
              </a:rPr>
              <a:t>KINGDOM MAN</a:t>
            </a:r>
            <a:endParaRPr lang="en-US" b="1" dirty="0">
              <a:latin typeface="Aachen BT" pitchFamily="18" charset="0"/>
            </a:endParaRPr>
          </a:p>
        </p:txBody>
      </p:sp>
      <p:sp>
        <p:nvSpPr>
          <p:cNvPr id="3" name="Content Placeholder 2"/>
          <p:cNvSpPr>
            <a:spLocks noGrp="1"/>
          </p:cNvSpPr>
          <p:nvPr>
            <p:ph idx="1"/>
          </p:nvPr>
        </p:nvSpPr>
        <p:spPr>
          <a:xfrm>
            <a:off x="457200" y="914400"/>
            <a:ext cx="8229600" cy="5211763"/>
          </a:xfrm>
        </p:spPr>
        <p:txBody>
          <a:bodyPr>
            <a:normAutofit/>
          </a:bodyPr>
          <a:lstStyle/>
          <a:p>
            <a:pPr algn="ctr">
              <a:buNone/>
            </a:pPr>
            <a:r>
              <a:rPr lang="en-US" sz="4800" dirty="0" smtClean="0">
                <a:latin typeface="Aachen BT" pitchFamily="18" charset="0"/>
              </a:rPr>
              <a:t>Job 42:10 And the LORD turned the captivity of Job, when he prayed for his friends: also the LORD gave Job </a:t>
            </a:r>
            <a:r>
              <a:rPr lang="en-US" sz="4800" dirty="0" smtClean="0">
                <a:solidFill>
                  <a:schemeClr val="bg1"/>
                </a:solidFill>
                <a:latin typeface="Aachen BT" pitchFamily="18" charset="0"/>
              </a:rPr>
              <a:t>twice as much </a:t>
            </a:r>
            <a:r>
              <a:rPr lang="en-US" sz="4800" dirty="0" smtClean="0">
                <a:latin typeface="Aachen BT" pitchFamily="18" charset="0"/>
              </a:rPr>
              <a:t>as he had before.</a:t>
            </a:r>
          </a:p>
          <a:p>
            <a:pPr>
              <a:buNone/>
            </a:pPr>
            <a:endParaRPr lang="en-US" dirty="0">
              <a:latin typeface="Aachen BT"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latin typeface="Aachen BT" pitchFamily="18" charset="0"/>
              </a:rPr>
              <a:t>KINGDOM MAN</a:t>
            </a:r>
            <a:endParaRPr lang="en-US" b="1" dirty="0">
              <a:latin typeface="Aachen BT" pitchFamily="18" charset="0"/>
            </a:endParaRPr>
          </a:p>
        </p:txBody>
      </p:sp>
      <p:sp>
        <p:nvSpPr>
          <p:cNvPr id="3" name="Content Placeholder 2"/>
          <p:cNvSpPr>
            <a:spLocks noGrp="1"/>
          </p:cNvSpPr>
          <p:nvPr>
            <p:ph idx="1"/>
          </p:nvPr>
        </p:nvSpPr>
        <p:spPr>
          <a:xfrm>
            <a:off x="457200" y="914400"/>
            <a:ext cx="8229600" cy="5211763"/>
          </a:xfrm>
        </p:spPr>
        <p:txBody>
          <a:bodyPr>
            <a:normAutofit lnSpcReduction="10000"/>
          </a:bodyPr>
          <a:lstStyle/>
          <a:p>
            <a:pPr>
              <a:buNone/>
            </a:pPr>
            <a:r>
              <a:rPr lang="en-US" dirty="0" smtClean="0">
                <a:latin typeface="Aachen BT" pitchFamily="18" charset="0"/>
              </a:rPr>
              <a:t>Job 2:3 And </a:t>
            </a:r>
            <a:r>
              <a:rPr lang="en-US" dirty="0" smtClean="0">
                <a:solidFill>
                  <a:schemeClr val="bg1"/>
                </a:solidFill>
                <a:latin typeface="Aachen BT" pitchFamily="18" charset="0"/>
              </a:rPr>
              <a:t>the Lord </a:t>
            </a:r>
            <a:r>
              <a:rPr lang="en-US" dirty="0" smtClean="0">
                <a:latin typeface="Aachen BT" pitchFamily="18" charset="0"/>
              </a:rPr>
              <a:t>said to Satan, "</a:t>
            </a:r>
            <a:r>
              <a:rPr lang="en-US" dirty="0" smtClean="0">
                <a:solidFill>
                  <a:schemeClr val="bg1"/>
                </a:solidFill>
                <a:latin typeface="Aachen BT" pitchFamily="18" charset="0"/>
              </a:rPr>
              <a:t>Have you considered my servant Job</a:t>
            </a:r>
            <a:r>
              <a:rPr lang="en-US" dirty="0" smtClean="0">
                <a:latin typeface="Aachen BT" pitchFamily="18" charset="0"/>
              </a:rPr>
              <a:t>, that there is none like him on the earth, a </a:t>
            </a:r>
            <a:r>
              <a:rPr lang="en-US" dirty="0" smtClean="0">
                <a:solidFill>
                  <a:schemeClr val="bg1"/>
                </a:solidFill>
                <a:latin typeface="Aachen BT" pitchFamily="18" charset="0"/>
              </a:rPr>
              <a:t>blameless and upright </a:t>
            </a:r>
            <a:r>
              <a:rPr lang="en-US" dirty="0" smtClean="0">
                <a:latin typeface="Aachen BT" pitchFamily="18" charset="0"/>
              </a:rPr>
              <a:t>man, who fears God and turns away from evil? He still holds fast </a:t>
            </a:r>
            <a:r>
              <a:rPr lang="en-US" dirty="0" smtClean="0">
                <a:solidFill>
                  <a:schemeClr val="bg1"/>
                </a:solidFill>
                <a:latin typeface="Aachen BT" pitchFamily="18" charset="0"/>
              </a:rPr>
              <a:t>his integrity</a:t>
            </a:r>
            <a:r>
              <a:rPr lang="en-US" dirty="0" smtClean="0">
                <a:latin typeface="Aachen BT" pitchFamily="18" charset="0"/>
              </a:rPr>
              <a:t>, although you incited me against him to destroy him without reason." 4Then Satan answered the Lord and said, "Skin for skin! All that a man has he will give for his life</a:t>
            </a:r>
            <a:endParaRPr lang="en-US" dirty="0">
              <a:latin typeface="Aachen BT"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latin typeface="Aachen BT" pitchFamily="18" charset="0"/>
              </a:rPr>
              <a:t>KINGDOM MAN</a:t>
            </a:r>
            <a:endParaRPr lang="en-US" b="1" dirty="0">
              <a:latin typeface="Aachen BT" pitchFamily="18" charset="0"/>
            </a:endParaRPr>
          </a:p>
        </p:txBody>
      </p:sp>
      <p:sp>
        <p:nvSpPr>
          <p:cNvPr id="3" name="Content Placeholder 2"/>
          <p:cNvSpPr>
            <a:spLocks noGrp="1"/>
          </p:cNvSpPr>
          <p:nvPr>
            <p:ph idx="1"/>
          </p:nvPr>
        </p:nvSpPr>
        <p:spPr>
          <a:xfrm>
            <a:off x="457200" y="914400"/>
            <a:ext cx="8229600" cy="5211763"/>
          </a:xfrm>
        </p:spPr>
        <p:txBody>
          <a:bodyPr>
            <a:normAutofit fontScale="92500"/>
          </a:bodyPr>
          <a:lstStyle/>
          <a:p>
            <a:pPr>
              <a:buNone/>
            </a:pPr>
            <a:r>
              <a:rPr lang="en-US" dirty="0" smtClean="0">
                <a:latin typeface="Aachen BT" pitchFamily="18" charset="0"/>
              </a:rPr>
              <a:t>5But stretch out your hand and touch his bone and his flesh, and he will curse you to your face." 6And the Lord said to Satan, "Behold, he is in your hand; only spare his life." 7So Satan went out from the presence of the Lord and struck Job with loathsome sores from the sole of his foot to the crown of his head. 8And he took a piece of broken pottery with which to scrape himself while he sat in the ashes.</a:t>
            </a:r>
            <a:endParaRPr lang="en-US" dirty="0">
              <a:latin typeface="Aachen BT"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latin typeface="Aachen BT" pitchFamily="18" charset="0"/>
              </a:rPr>
              <a:t>KINGDOM MAN</a:t>
            </a:r>
            <a:endParaRPr lang="en-US" b="1" dirty="0">
              <a:latin typeface="Aachen BT" pitchFamily="18" charset="0"/>
            </a:endParaRPr>
          </a:p>
        </p:txBody>
      </p:sp>
      <p:sp>
        <p:nvSpPr>
          <p:cNvPr id="3" name="Content Placeholder 2"/>
          <p:cNvSpPr>
            <a:spLocks noGrp="1"/>
          </p:cNvSpPr>
          <p:nvPr>
            <p:ph idx="1"/>
          </p:nvPr>
        </p:nvSpPr>
        <p:spPr>
          <a:xfrm>
            <a:off x="457200" y="914400"/>
            <a:ext cx="8229600" cy="5211763"/>
          </a:xfrm>
        </p:spPr>
        <p:txBody>
          <a:bodyPr>
            <a:normAutofit/>
          </a:bodyPr>
          <a:lstStyle/>
          <a:p>
            <a:pPr>
              <a:buNone/>
            </a:pPr>
            <a:r>
              <a:rPr lang="en-US" sz="3600" dirty="0" smtClean="0">
                <a:latin typeface="Aachen BT" pitchFamily="18" charset="0"/>
              </a:rPr>
              <a:t>9Then his wife said to him, "</a:t>
            </a:r>
            <a:r>
              <a:rPr lang="en-US" sz="3600" dirty="0" smtClean="0">
                <a:solidFill>
                  <a:schemeClr val="bg1"/>
                </a:solidFill>
                <a:latin typeface="Aachen BT" pitchFamily="18" charset="0"/>
              </a:rPr>
              <a:t>Do you still hold fast your integrity? Curse God and die.</a:t>
            </a:r>
            <a:r>
              <a:rPr lang="en-US" sz="3600" dirty="0" smtClean="0">
                <a:latin typeface="Aachen BT" pitchFamily="18" charset="0"/>
              </a:rPr>
              <a:t>" 10But he said to her, "You speak as one of the foolish women would speak. Shall we receive good from God, and shall we not receive evil?" In all this Job did not sin with his lips. </a:t>
            </a:r>
          </a:p>
          <a:p>
            <a:pPr algn="r">
              <a:buNone/>
            </a:pPr>
            <a:r>
              <a:rPr lang="en-US" sz="3600" dirty="0" smtClean="0">
                <a:latin typeface="Aachen BT" pitchFamily="18" charset="0"/>
              </a:rPr>
              <a:t>(ESV)</a:t>
            </a:r>
            <a:endParaRPr lang="en-US" sz="3600" dirty="0">
              <a:latin typeface="Aachen BT"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latin typeface="Aachen BT" pitchFamily="18" charset="0"/>
              </a:rPr>
              <a:t>KINGDOM MAN</a:t>
            </a:r>
            <a:endParaRPr lang="en-US" b="1" dirty="0">
              <a:latin typeface="Aachen BT" pitchFamily="18" charset="0"/>
            </a:endParaRPr>
          </a:p>
        </p:txBody>
      </p:sp>
      <p:sp>
        <p:nvSpPr>
          <p:cNvPr id="3" name="Content Placeholder 2"/>
          <p:cNvSpPr>
            <a:spLocks noGrp="1"/>
          </p:cNvSpPr>
          <p:nvPr>
            <p:ph idx="1"/>
          </p:nvPr>
        </p:nvSpPr>
        <p:spPr>
          <a:xfrm>
            <a:off x="457200" y="914400"/>
            <a:ext cx="8229600" cy="5211763"/>
          </a:xfrm>
        </p:spPr>
        <p:txBody>
          <a:bodyPr>
            <a:normAutofit lnSpcReduction="10000"/>
          </a:bodyPr>
          <a:lstStyle/>
          <a:p>
            <a:pPr>
              <a:buNone/>
            </a:pPr>
            <a:r>
              <a:rPr lang="en-US" dirty="0" smtClean="0">
                <a:latin typeface="Aachen BT" pitchFamily="18" charset="0"/>
              </a:rPr>
              <a:t>Character: the way someone thinks, feels, and behaves : someone's personality, one of the attributes or features that make up and distinguish an individual</a:t>
            </a:r>
          </a:p>
          <a:p>
            <a:pPr>
              <a:buNone/>
            </a:pPr>
            <a:r>
              <a:rPr lang="en-US" dirty="0" smtClean="0">
                <a:latin typeface="Aachen BT" pitchFamily="18" charset="0"/>
              </a:rPr>
              <a:t>Integrity: an unimpaired condition, soundness, wholeness 2) firm adherence to a code of moral values, i.e., incorruptible, honor, 3) the quality or state of being complete or undivided, i.e., completeness.</a:t>
            </a:r>
            <a:endParaRPr lang="en-US" dirty="0">
              <a:latin typeface="Aachen BT"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latin typeface="Aachen BT" pitchFamily="18" charset="0"/>
              </a:rPr>
              <a:t>KINGDOM MAN</a:t>
            </a:r>
            <a:endParaRPr lang="en-US" b="1" dirty="0">
              <a:latin typeface="Aachen BT" pitchFamily="18" charset="0"/>
            </a:endParaRPr>
          </a:p>
        </p:txBody>
      </p:sp>
      <p:sp>
        <p:nvSpPr>
          <p:cNvPr id="3" name="Content Placeholder 2"/>
          <p:cNvSpPr>
            <a:spLocks noGrp="1"/>
          </p:cNvSpPr>
          <p:nvPr>
            <p:ph idx="1"/>
          </p:nvPr>
        </p:nvSpPr>
        <p:spPr>
          <a:xfrm>
            <a:off x="457200" y="914400"/>
            <a:ext cx="8229600" cy="5211763"/>
          </a:xfrm>
        </p:spPr>
        <p:txBody>
          <a:bodyPr>
            <a:noAutofit/>
          </a:bodyPr>
          <a:lstStyle/>
          <a:p>
            <a:pPr algn="ctr">
              <a:buNone/>
            </a:pPr>
            <a:r>
              <a:rPr lang="en-US" sz="3600" dirty="0" smtClean="0">
                <a:latin typeface="Aachen BT" pitchFamily="18" charset="0"/>
              </a:rPr>
              <a:t>God </a:t>
            </a:r>
            <a:r>
              <a:rPr lang="en-US" sz="3600" i="1" dirty="0" smtClean="0">
                <a:solidFill>
                  <a:schemeClr val="bg1"/>
                </a:solidFill>
                <a:latin typeface="Aachen BT" pitchFamily="18" charset="0"/>
              </a:rPr>
              <a:t>is</a:t>
            </a:r>
            <a:r>
              <a:rPr lang="en-US" sz="3600" dirty="0" smtClean="0">
                <a:latin typeface="Aachen BT" pitchFamily="18" charset="0"/>
              </a:rPr>
              <a:t> integrity. He does not merely act with integrity; </a:t>
            </a:r>
            <a:r>
              <a:rPr lang="en-US" sz="3600" dirty="0" smtClean="0">
                <a:solidFill>
                  <a:schemeClr val="bg1"/>
                </a:solidFill>
                <a:latin typeface="Aachen BT" pitchFamily="18" charset="0"/>
              </a:rPr>
              <a:t>integrity is his character. </a:t>
            </a:r>
          </a:p>
          <a:p>
            <a:pPr algn="ctr">
              <a:buNone/>
            </a:pPr>
            <a:r>
              <a:rPr lang="en-US" sz="3600" dirty="0" smtClean="0">
                <a:latin typeface="Aachen BT" pitchFamily="18" charset="0"/>
              </a:rPr>
              <a:t>1Pe 1:15 But as </a:t>
            </a:r>
            <a:r>
              <a:rPr lang="en-US" sz="3600" dirty="0" smtClean="0">
                <a:solidFill>
                  <a:schemeClr val="bg1"/>
                </a:solidFill>
                <a:latin typeface="Aachen BT" pitchFamily="18" charset="0"/>
              </a:rPr>
              <a:t>he</a:t>
            </a:r>
            <a:r>
              <a:rPr lang="en-US" sz="3600" dirty="0" smtClean="0">
                <a:latin typeface="Aachen BT" pitchFamily="18" charset="0"/>
              </a:rPr>
              <a:t> which hath called you </a:t>
            </a:r>
            <a:r>
              <a:rPr lang="en-US" sz="3600" dirty="0" smtClean="0">
                <a:solidFill>
                  <a:schemeClr val="bg1"/>
                </a:solidFill>
                <a:latin typeface="Aachen BT" pitchFamily="18" charset="0"/>
              </a:rPr>
              <a:t>is holy, </a:t>
            </a:r>
            <a:r>
              <a:rPr lang="en-US" sz="3600" dirty="0" smtClean="0">
                <a:latin typeface="Aachen BT" pitchFamily="18" charset="0"/>
              </a:rPr>
              <a:t>so </a:t>
            </a:r>
            <a:r>
              <a:rPr lang="en-US" sz="3600" dirty="0" smtClean="0">
                <a:solidFill>
                  <a:schemeClr val="bg1"/>
                </a:solidFill>
                <a:latin typeface="Aachen BT" pitchFamily="18" charset="0"/>
              </a:rPr>
              <a:t>be ye holy </a:t>
            </a:r>
            <a:r>
              <a:rPr lang="en-US" sz="3600" dirty="0" smtClean="0">
                <a:latin typeface="Aachen BT" pitchFamily="18" charset="0"/>
              </a:rPr>
              <a:t>in </a:t>
            </a:r>
            <a:r>
              <a:rPr lang="en-US" sz="3600" dirty="0" smtClean="0">
                <a:solidFill>
                  <a:schemeClr val="bg1"/>
                </a:solidFill>
                <a:latin typeface="Aachen BT" pitchFamily="18" charset="0"/>
              </a:rPr>
              <a:t>all manner of conversation</a:t>
            </a:r>
            <a:r>
              <a:rPr lang="en-US" sz="3600" dirty="0" smtClean="0">
                <a:latin typeface="Aachen BT" pitchFamily="18" charset="0"/>
              </a:rPr>
              <a:t>; 1Pe 1:16 Because it is written, Be ye holy; for I am holy. </a:t>
            </a:r>
            <a:endParaRPr lang="en-US" sz="3600" dirty="0">
              <a:latin typeface="Aachen BT"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latin typeface="Aachen BT" pitchFamily="18" charset="0"/>
              </a:rPr>
              <a:t>KINGDOM MAN</a:t>
            </a:r>
            <a:endParaRPr lang="en-US" b="1" dirty="0">
              <a:latin typeface="Aachen BT" pitchFamily="18" charset="0"/>
            </a:endParaRPr>
          </a:p>
        </p:txBody>
      </p:sp>
      <p:sp>
        <p:nvSpPr>
          <p:cNvPr id="3" name="Content Placeholder 2"/>
          <p:cNvSpPr>
            <a:spLocks noGrp="1"/>
          </p:cNvSpPr>
          <p:nvPr>
            <p:ph idx="1"/>
          </p:nvPr>
        </p:nvSpPr>
        <p:spPr>
          <a:xfrm>
            <a:off x="457200" y="914400"/>
            <a:ext cx="8229600" cy="5211763"/>
          </a:xfrm>
        </p:spPr>
        <p:txBody>
          <a:bodyPr>
            <a:noAutofit/>
          </a:bodyPr>
          <a:lstStyle/>
          <a:p>
            <a:pPr>
              <a:buNone/>
            </a:pPr>
            <a:r>
              <a:rPr lang="en-US" dirty="0" err="1" smtClean="0">
                <a:latin typeface="Aachen BT" pitchFamily="18" charset="0"/>
              </a:rPr>
              <a:t>Jer</a:t>
            </a:r>
            <a:r>
              <a:rPr lang="en-US" dirty="0" smtClean="0">
                <a:latin typeface="Aachen BT" pitchFamily="18" charset="0"/>
              </a:rPr>
              <a:t> 29:11 For I know the plans I have for you, declares the LORD, plans for welfare [fn] and not for evil, to give you a future and a hope. </a:t>
            </a:r>
            <a:r>
              <a:rPr lang="en-US" dirty="0" err="1" smtClean="0">
                <a:latin typeface="Aachen BT" pitchFamily="18" charset="0"/>
              </a:rPr>
              <a:t>Jer</a:t>
            </a:r>
            <a:r>
              <a:rPr lang="en-US" dirty="0" smtClean="0">
                <a:latin typeface="Aachen BT" pitchFamily="18" charset="0"/>
              </a:rPr>
              <a:t> 29:12 Then you will </a:t>
            </a:r>
            <a:r>
              <a:rPr lang="en-US" dirty="0" smtClean="0">
                <a:solidFill>
                  <a:schemeClr val="bg1"/>
                </a:solidFill>
                <a:latin typeface="Aachen BT" pitchFamily="18" charset="0"/>
              </a:rPr>
              <a:t>call upon me </a:t>
            </a:r>
            <a:r>
              <a:rPr lang="en-US" dirty="0" smtClean="0">
                <a:latin typeface="Aachen BT" pitchFamily="18" charset="0"/>
              </a:rPr>
              <a:t>and come and </a:t>
            </a:r>
            <a:r>
              <a:rPr lang="en-US" dirty="0" smtClean="0">
                <a:solidFill>
                  <a:schemeClr val="bg1"/>
                </a:solidFill>
                <a:latin typeface="Aachen BT" pitchFamily="18" charset="0"/>
              </a:rPr>
              <a:t>pray to me, and I will hear you</a:t>
            </a:r>
            <a:r>
              <a:rPr lang="en-US" dirty="0" smtClean="0">
                <a:latin typeface="Aachen BT" pitchFamily="18" charset="0"/>
              </a:rPr>
              <a:t>. </a:t>
            </a:r>
            <a:r>
              <a:rPr lang="en-US" dirty="0" err="1" smtClean="0">
                <a:latin typeface="Aachen BT" pitchFamily="18" charset="0"/>
              </a:rPr>
              <a:t>Jer</a:t>
            </a:r>
            <a:r>
              <a:rPr lang="en-US" dirty="0" smtClean="0">
                <a:latin typeface="Aachen BT" pitchFamily="18" charset="0"/>
              </a:rPr>
              <a:t> 29:13 </a:t>
            </a:r>
            <a:r>
              <a:rPr lang="en-US" dirty="0" smtClean="0">
                <a:solidFill>
                  <a:schemeClr val="bg1"/>
                </a:solidFill>
                <a:latin typeface="Aachen BT" pitchFamily="18" charset="0"/>
              </a:rPr>
              <a:t>You will seek me and find </a:t>
            </a:r>
            <a:r>
              <a:rPr lang="en-US" dirty="0" smtClean="0">
                <a:latin typeface="Aachen BT" pitchFamily="18" charset="0"/>
              </a:rPr>
              <a:t>me, when you seek me with all your heart. </a:t>
            </a:r>
            <a:endParaRPr lang="en-US" dirty="0">
              <a:latin typeface="Aachen BT"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4800" dirty="0" smtClean="0">
                <a:latin typeface="Arial Black" pitchFamily="34" charset="0"/>
              </a:rPr>
              <a:t>KINGDOM MAN</a:t>
            </a:r>
            <a:endParaRPr lang="en-US" sz="4800" dirty="0">
              <a:latin typeface="Arial Black" pitchFamily="34" charset="0"/>
            </a:endParaRPr>
          </a:p>
        </p:txBody>
      </p:sp>
      <p:sp>
        <p:nvSpPr>
          <p:cNvPr id="3" name="Content Placeholder 2"/>
          <p:cNvSpPr>
            <a:spLocks noGrp="1"/>
          </p:cNvSpPr>
          <p:nvPr>
            <p:ph idx="1"/>
          </p:nvPr>
        </p:nvSpPr>
        <p:spPr>
          <a:xfrm>
            <a:off x="457200" y="990600"/>
            <a:ext cx="8229600" cy="5135563"/>
          </a:xfrm>
        </p:spPr>
        <p:txBody>
          <a:bodyPr>
            <a:noAutofit/>
          </a:bodyPr>
          <a:lstStyle/>
          <a:p>
            <a:pPr>
              <a:buNone/>
            </a:pPr>
            <a:r>
              <a:rPr lang="en-US" sz="4000" dirty="0" smtClean="0">
                <a:latin typeface="Arial Black" pitchFamily="34" charset="0"/>
              </a:rPr>
              <a:t>DISTRACTION: </a:t>
            </a:r>
            <a:r>
              <a:rPr lang="en-US" sz="4000" dirty="0" err="1" smtClean="0">
                <a:latin typeface="Arial Black" pitchFamily="34" charset="0"/>
              </a:rPr>
              <a:t>dis·</a:t>
            </a:r>
            <a:r>
              <a:rPr lang="en-US" sz="4000" dirty="0" err="1" smtClean="0">
                <a:solidFill>
                  <a:schemeClr val="bg1"/>
                </a:solidFill>
                <a:latin typeface="Arial Black" pitchFamily="34" charset="0"/>
              </a:rPr>
              <a:t>trac</a:t>
            </a:r>
            <a:r>
              <a:rPr lang="en-US" sz="4000" dirty="0" err="1" smtClean="0">
                <a:latin typeface="Arial Black" pitchFamily="34" charset="0"/>
              </a:rPr>
              <a:t>·tion</a:t>
            </a:r>
            <a:r>
              <a:rPr lang="en-US" sz="4000" dirty="0" smtClean="0">
                <a:latin typeface="Arial Black" pitchFamily="34" charset="0"/>
              </a:rPr>
              <a:t> </a:t>
            </a:r>
          </a:p>
          <a:p>
            <a:pPr>
              <a:buNone/>
            </a:pPr>
            <a:r>
              <a:rPr lang="en-US" sz="2800" dirty="0" smtClean="0">
                <a:latin typeface="Arial Black" pitchFamily="34" charset="0"/>
              </a:rPr>
              <a:t>something that makes it </a:t>
            </a:r>
            <a:r>
              <a:rPr lang="en-US" sz="2800" dirty="0" smtClean="0">
                <a:solidFill>
                  <a:schemeClr val="bg1"/>
                </a:solidFill>
                <a:latin typeface="Arial Black" pitchFamily="34" charset="0"/>
              </a:rPr>
              <a:t>difficult to think or pay attention</a:t>
            </a:r>
          </a:p>
          <a:p>
            <a:pPr>
              <a:buNone/>
            </a:pPr>
            <a:endParaRPr lang="en-US" sz="2800" dirty="0" smtClean="0">
              <a:latin typeface="Arial Black" pitchFamily="34" charset="0"/>
            </a:endParaRPr>
          </a:p>
          <a:p>
            <a:pPr>
              <a:buNone/>
            </a:pPr>
            <a:r>
              <a:rPr lang="en-US" sz="2800" dirty="0" smtClean="0">
                <a:latin typeface="Arial Black" pitchFamily="34" charset="0"/>
              </a:rPr>
              <a:t>: something that </a:t>
            </a:r>
            <a:r>
              <a:rPr lang="en-US" sz="2800" dirty="0" smtClean="0">
                <a:solidFill>
                  <a:schemeClr val="bg1"/>
                </a:solidFill>
                <a:latin typeface="Arial Black" pitchFamily="34" charset="0"/>
              </a:rPr>
              <a:t>amuses or entertains you so that you do not think </a:t>
            </a:r>
            <a:r>
              <a:rPr lang="en-US" sz="2800" dirty="0" smtClean="0">
                <a:latin typeface="Arial Black" pitchFamily="34" charset="0"/>
              </a:rPr>
              <a:t>about problems, work, etc.</a:t>
            </a:r>
          </a:p>
          <a:p>
            <a:pPr>
              <a:buNone/>
            </a:pPr>
            <a:endParaRPr lang="en-US" sz="2800" dirty="0" smtClean="0">
              <a:latin typeface="Arial Black" pitchFamily="34" charset="0"/>
            </a:endParaRPr>
          </a:p>
          <a:p>
            <a:pPr>
              <a:buNone/>
            </a:pPr>
            <a:r>
              <a:rPr lang="en-US" sz="2800" dirty="0" smtClean="0">
                <a:latin typeface="Arial Black" pitchFamily="34" charset="0"/>
              </a:rPr>
              <a:t>: a state in which you are </a:t>
            </a:r>
            <a:r>
              <a:rPr lang="en-US" sz="2800" dirty="0" smtClean="0">
                <a:solidFill>
                  <a:schemeClr val="bg1"/>
                </a:solidFill>
                <a:latin typeface="Arial Black" pitchFamily="34" charset="0"/>
              </a:rPr>
              <a:t>very annoyed or upset</a:t>
            </a:r>
          </a:p>
          <a:p>
            <a:pPr>
              <a:buNone/>
            </a:pPr>
            <a:endParaRPr lang="en-US" sz="4000" dirty="0">
              <a:latin typeface="Arial Black"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latin typeface="Aachen BT" pitchFamily="18" charset="0"/>
              </a:rPr>
              <a:t>KINGDOM MAN</a:t>
            </a:r>
            <a:endParaRPr lang="en-US" b="1" dirty="0">
              <a:latin typeface="Aachen BT" pitchFamily="18" charset="0"/>
            </a:endParaRPr>
          </a:p>
        </p:txBody>
      </p:sp>
      <p:sp>
        <p:nvSpPr>
          <p:cNvPr id="3" name="Content Placeholder 2"/>
          <p:cNvSpPr>
            <a:spLocks noGrp="1"/>
          </p:cNvSpPr>
          <p:nvPr>
            <p:ph idx="1"/>
          </p:nvPr>
        </p:nvSpPr>
        <p:spPr>
          <a:xfrm>
            <a:off x="457200" y="914400"/>
            <a:ext cx="8229600" cy="5211763"/>
          </a:xfrm>
        </p:spPr>
        <p:txBody>
          <a:bodyPr>
            <a:normAutofit fontScale="85000" lnSpcReduction="10000"/>
          </a:bodyPr>
          <a:lstStyle/>
          <a:p>
            <a:pPr algn="ctr">
              <a:buNone/>
            </a:pPr>
            <a:r>
              <a:rPr lang="en-US" sz="7100" dirty="0" smtClean="0">
                <a:latin typeface="Aachen BT" pitchFamily="18" charset="0"/>
              </a:rPr>
              <a:t>Image is what people think we are, Integrity is what we really are.</a:t>
            </a:r>
          </a:p>
          <a:p>
            <a:pPr>
              <a:buNone/>
            </a:pPr>
            <a:endParaRPr lang="en-US" dirty="0" smtClean="0">
              <a:latin typeface="Aachen BT" pitchFamily="18" charset="0"/>
            </a:endParaRPr>
          </a:p>
          <a:p>
            <a:pPr>
              <a:buNone/>
            </a:pPr>
            <a:endParaRPr lang="en-US" dirty="0">
              <a:latin typeface="Aachen BT" pitchFamily="18" charset="0"/>
            </a:endParaRPr>
          </a:p>
          <a:p>
            <a:pPr algn="ctr">
              <a:buNone/>
            </a:pPr>
            <a:r>
              <a:rPr lang="en-US" sz="3800" dirty="0" smtClean="0">
                <a:latin typeface="Aachen BT" pitchFamily="18" charset="0"/>
              </a:rPr>
              <a:t>(1Sam.16:7)</a:t>
            </a:r>
            <a:endParaRPr lang="en-US" sz="3800" dirty="0">
              <a:latin typeface="Aachen BT" pitchFamily="18" charset="0"/>
            </a:endParaRPr>
          </a:p>
          <a:p>
            <a:pPr>
              <a:buNone/>
            </a:pPr>
            <a:endParaRPr lang="en-US" sz="6000" dirty="0">
              <a:latin typeface="Aachen BT"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781</Words>
  <Application>Microsoft Office PowerPoint</Application>
  <PresentationFormat>On-screen Show (4:3)</PresentationFormat>
  <Paragraphs>54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KINGDOM MAN</vt:lpstr>
      <vt:lpstr>KINGDOM MAN</vt:lpstr>
      <vt:lpstr>KINGDOM MAN</vt:lpstr>
      <vt:lpstr>KINGDOM MAN</vt:lpstr>
      <vt:lpstr>KINGDOM MAN</vt:lpstr>
      <vt:lpstr>KINGDOM MAN</vt:lpstr>
      <vt:lpstr>KINGDOM MAN</vt:lpstr>
      <vt:lpstr>KINGDOM MAN</vt:lpstr>
      <vt:lpstr>KINGDOM MAN</vt:lpstr>
      <vt:lpstr>KINGDOM MAN</vt:lpstr>
      <vt:lpstr>KINGDOM MAN</vt:lpstr>
      <vt:lpstr>KINGDOM MAN</vt:lpstr>
      <vt:lpstr>KINGDOM MAN</vt:lpstr>
      <vt:lpstr>KINGDOM MAN</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16</cp:revision>
  <dcterms:created xsi:type="dcterms:W3CDTF">2016-06-12T02:26:05Z</dcterms:created>
  <dcterms:modified xsi:type="dcterms:W3CDTF">2016-06-12T05:01:50Z</dcterms:modified>
</cp:coreProperties>
</file>