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58" r:id="rId5"/>
    <p:sldId id="270" r:id="rId6"/>
    <p:sldId id="267" r:id="rId7"/>
    <p:sldId id="266" r:id="rId8"/>
    <p:sldId id="265" r:id="rId9"/>
    <p:sldId id="264" r:id="rId10"/>
    <p:sldId id="263" r:id="rId11"/>
    <p:sldId id="262" r:id="rId12"/>
    <p:sldId id="259" r:id="rId13"/>
    <p:sldId id="261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0CD2-FDE1-49EC-8F83-D70D464C356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5C5-409B-4B86-90E6-7B1387F025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0CD2-FDE1-49EC-8F83-D70D464C356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5C5-409B-4B86-90E6-7B1387F025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0CD2-FDE1-49EC-8F83-D70D464C356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5C5-409B-4B86-90E6-7B1387F025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0CD2-FDE1-49EC-8F83-D70D464C356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5C5-409B-4B86-90E6-7B1387F025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0CD2-FDE1-49EC-8F83-D70D464C356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5C5-409B-4B86-90E6-7B1387F025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0CD2-FDE1-49EC-8F83-D70D464C356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5C5-409B-4B86-90E6-7B1387F025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0CD2-FDE1-49EC-8F83-D70D464C356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5C5-409B-4B86-90E6-7B1387F025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0CD2-FDE1-49EC-8F83-D70D464C356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5C5-409B-4B86-90E6-7B1387F025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0CD2-FDE1-49EC-8F83-D70D464C356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5C5-409B-4B86-90E6-7B1387F025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0CD2-FDE1-49EC-8F83-D70D464C356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5C5-409B-4B86-90E6-7B1387F025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0CD2-FDE1-49EC-8F83-D70D464C356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5C5-409B-4B86-90E6-7B1387F025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40CD2-FDE1-49EC-8F83-D70D464C356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6B5C5-409B-4B86-90E6-7B1387F025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lt i QUIT SERIES cop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Balloon XBd BT" pitchFamily="66" charset="0"/>
              </a:rPr>
              <a:t>I Quit</a:t>
            </a:r>
            <a:endParaRPr lang="en-US" sz="8000" dirty="0"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>
                <a:latin typeface="Balloon XBd BT" pitchFamily="66" charset="0"/>
              </a:rPr>
              <a:t>If I empower others to solve my problem,</a:t>
            </a:r>
          </a:p>
          <a:p>
            <a:pPr algn="ctr">
              <a:buNone/>
            </a:pPr>
            <a:r>
              <a:rPr lang="en-US" sz="4400" dirty="0" smtClean="0">
                <a:latin typeface="Balloon XBd BT" pitchFamily="66" charset="0"/>
              </a:rPr>
              <a:t>Then</a:t>
            </a:r>
          </a:p>
          <a:p>
            <a:pPr algn="ctr">
              <a:buNone/>
            </a:pPr>
            <a:r>
              <a:rPr lang="en-US" sz="4400" dirty="0" smtClean="0">
                <a:latin typeface="Balloon XBd BT" pitchFamily="66" charset="0"/>
              </a:rPr>
              <a:t>I empower other others for my</a:t>
            </a:r>
          </a:p>
          <a:p>
            <a:pPr algn="ctr">
              <a:buNone/>
            </a:pPr>
            <a:r>
              <a:rPr lang="en-US" sz="4400" dirty="0" smtClean="0">
                <a:latin typeface="Balloon XBd BT" pitchFamily="66" charset="0"/>
              </a:rPr>
              <a:t>Prosperity!</a:t>
            </a:r>
          </a:p>
          <a:p>
            <a:pPr algn="ctr">
              <a:buNone/>
            </a:pPr>
            <a:endParaRPr lang="en-US" dirty="0">
              <a:latin typeface="Balloon XBd BT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Balloon XBd BT" pitchFamily="66" charset="0"/>
              </a:rPr>
              <a:t>I Quit</a:t>
            </a:r>
            <a:endParaRPr lang="en-US" sz="8000" dirty="0"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>
                <a:latin typeface="Balloon XBd BT" pitchFamily="66" charset="0"/>
              </a:rPr>
              <a:t>Romans 12:3 For by the grace given me I say to every one of you: Do not think of yourself more highly than you ought, but rather think of yourself with </a:t>
            </a:r>
            <a:r>
              <a:rPr lang="en-US" sz="3600" dirty="0" smtClean="0">
                <a:solidFill>
                  <a:srgbClr val="FF0000"/>
                </a:solidFill>
                <a:latin typeface="Balloon XBd BT" pitchFamily="66" charset="0"/>
              </a:rPr>
              <a:t>sober judgment</a:t>
            </a:r>
            <a:r>
              <a:rPr lang="en-US" sz="3600" dirty="0" smtClean="0">
                <a:latin typeface="Balloon XBd BT" pitchFamily="66" charset="0"/>
              </a:rPr>
              <a:t>, in accordance with the faith God has distributed to each of you. </a:t>
            </a:r>
          </a:p>
          <a:p>
            <a:pPr>
              <a:buNone/>
            </a:pPr>
            <a:r>
              <a:rPr lang="en-US" sz="3600" dirty="0">
                <a:latin typeface="Balloon XBd BT" pitchFamily="66" charset="0"/>
              </a:rPr>
              <a:t>	</a:t>
            </a:r>
            <a:r>
              <a:rPr lang="en-US" sz="3600" dirty="0" smtClean="0">
                <a:latin typeface="Balloon XBd BT" pitchFamily="66" charset="0"/>
              </a:rPr>
              <a:t>							(NIV)</a:t>
            </a:r>
            <a:endParaRPr lang="en-US" sz="3600" dirty="0">
              <a:latin typeface="Balloon XBd BT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Balloon XBd BT" pitchFamily="66" charset="0"/>
              </a:rPr>
              <a:t>I Quit</a:t>
            </a:r>
            <a:endParaRPr lang="en-US" sz="8000" dirty="0"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Balloon XBd BT" pitchFamily="66" charset="0"/>
              </a:rPr>
              <a:t>Deserve: to be </a:t>
            </a:r>
            <a:r>
              <a:rPr lang="en-US" sz="3600" dirty="0" smtClean="0">
                <a:solidFill>
                  <a:srgbClr val="FF0000"/>
                </a:solidFill>
                <a:latin typeface="Balloon XBd BT" pitchFamily="66" charset="0"/>
              </a:rPr>
              <a:t>entitled</a:t>
            </a:r>
            <a:r>
              <a:rPr lang="en-US" sz="3600" dirty="0" smtClean="0">
                <a:latin typeface="Balloon XBd BT" pitchFamily="66" charset="0"/>
              </a:rPr>
              <a:t> to or worthy of; </a:t>
            </a:r>
          </a:p>
          <a:p>
            <a:pPr>
              <a:buNone/>
            </a:pPr>
            <a:r>
              <a:rPr lang="en-US" sz="3600" dirty="0" smtClean="0">
                <a:latin typeface="Balloon XBd BT" pitchFamily="66" charset="0"/>
              </a:rPr>
              <a:t>to merit, qualify for, or have a claim to because of actions, qualities, or circumstances: 2. to be worthy of, qualified for, or have a claim to reward.</a:t>
            </a:r>
            <a:endParaRPr lang="en-US" sz="3600" dirty="0">
              <a:latin typeface="Balloon XBd BT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Balloon XBd BT" pitchFamily="66" charset="0"/>
              </a:rPr>
              <a:t>I Quit</a:t>
            </a:r>
            <a:endParaRPr lang="en-US" sz="8000" dirty="0"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latin typeface="Balloon XBd BT" pitchFamily="66" charset="0"/>
              </a:rPr>
              <a:t> It’s on Me!</a:t>
            </a:r>
          </a:p>
          <a:p>
            <a:pPr>
              <a:buNone/>
            </a:pPr>
            <a:r>
              <a:rPr lang="en-US" sz="5400" dirty="0" smtClean="0">
                <a:latin typeface="Balloon XBd BT" pitchFamily="66" charset="0"/>
              </a:rPr>
              <a:t>Isaiah 1:19-20</a:t>
            </a:r>
          </a:p>
          <a:p>
            <a:pPr>
              <a:buNone/>
            </a:pPr>
            <a:r>
              <a:rPr lang="en-US" sz="5400" dirty="0" smtClean="0">
                <a:latin typeface="Balloon XBd BT" pitchFamily="66" charset="0"/>
              </a:rPr>
              <a:t>Joshua 1:6-8</a:t>
            </a:r>
          </a:p>
          <a:p>
            <a:pPr>
              <a:buNone/>
            </a:pPr>
            <a:r>
              <a:rPr lang="en-US" sz="5400" dirty="0" smtClean="0">
                <a:latin typeface="Balloon XBd BT" pitchFamily="66" charset="0"/>
              </a:rPr>
              <a:t>Deuteronomy 28:1-6</a:t>
            </a:r>
            <a:endParaRPr lang="en-US" sz="5400" dirty="0">
              <a:latin typeface="Balloon XBd BT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Balloon XBd BT" pitchFamily="66" charset="0"/>
              </a:rPr>
              <a:t>I Quit</a:t>
            </a:r>
            <a:endParaRPr lang="en-US" sz="8000" dirty="0"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latin typeface="Balloon XBd BT" pitchFamily="66" charset="0"/>
              </a:rPr>
              <a:t>Now what?</a:t>
            </a:r>
          </a:p>
          <a:p>
            <a:r>
              <a:rPr lang="en-US" dirty="0" smtClean="0">
                <a:latin typeface="Balloon XBd BT" pitchFamily="66" charset="0"/>
              </a:rPr>
              <a:t>Spend time this week judging your own actions</a:t>
            </a:r>
          </a:p>
          <a:p>
            <a:r>
              <a:rPr lang="en-US" dirty="0" smtClean="0">
                <a:latin typeface="Balloon XBd BT" pitchFamily="66" charset="0"/>
              </a:rPr>
              <a:t>Make decision to take charge of your life</a:t>
            </a:r>
          </a:p>
          <a:p>
            <a:r>
              <a:rPr lang="en-US" dirty="0" smtClean="0">
                <a:latin typeface="Balloon XBd BT" pitchFamily="66" charset="0"/>
              </a:rPr>
              <a:t>Check your crowd, hang with people who have your answer not your problem</a:t>
            </a:r>
            <a:endParaRPr lang="en-US" dirty="0">
              <a:latin typeface="Balloon XBd B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Balloon XBd BT" pitchFamily="66" charset="0"/>
              </a:rPr>
              <a:t>I Quit</a:t>
            </a:r>
            <a:endParaRPr lang="en-US" sz="8000" dirty="0"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347472" indent="-347472" algn="ctr">
              <a:spcBef>
                <a:spcPts val="1296"/>
              </a:spcBef>
              <a:buNone/>
            </a:pPr>
            <a:r>
              <a:rPr lang="en-US" sz="5400" b="1" dirty="0">
                <a:latin typeface="Balloon XBd BT" pitchFamily="66" charset="0"/>
                <a:cs typeface="Times New Roman"/>
              </a:rPr>
              <a:t>Strategy : is a high level plan to achieve one or more goals under conditions of uncertainty</a:t>
            </a:r>
          </a:p>
          <a:p>
            <a:pPr>
              <a:buNone/>
            </a:pPr>
            <a:endParaRPr lang="en-US" dirty="0">
              <a:latin typeface="Balloon XBd BT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Balloon XBd BT" pitchFamily="66" charset="0"/>
              </a:rPr>
              <a:t>I Quit</a:t>
            </a:r>
            <a:endParaRPr lang="en-US" sz="8000" dirty="0"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latin typeface="Balloon XBd BT" pitchFamily="66" charset="0"/>
              </a:rPr>
              <a:t>Jack  Welch  The  CEO  who took General Electric (GE) from being worth </a:t>
            </a:r>
          </a:p>
          <a:p>
            <a:pPr algn="ctr">
              <a:buNone/>
            </a:pPr>
            <a:r>
              <a:rPr lang="en-US" sz="4000" dirty="0" smtClean="0">
                <a:latin typeface="Balloon XBd BT" pitchFamily="66" charset="0"/>
              </a:rPr>
              <a:t>$10 billion to $500 billion</a:t>
            </a:r>
          </a:p>
          <a:p>
            <a:pPr algn="ctr">
              <a:buNone/>
            </a:pPr>
            <a:r>
              <a:rPr lang="en-US" sz="4000" dirty="0" smtClean="0">
                <a:latin typeface="Balloon XBd BT" pitchFamily="66" charset="0"/>
              </a:rPr>
              <a:t>Said this </a:t>
            </a:r>
          </a:p>
          <a:p>
            <a:pPr algn="ctr">
              <a:buNone/>
            </a:pPr>
            <a:r>
              <a:rPr lang="en-US" sz="4000" dirty="0" smtClean="0">
                <a:latin typeface="Balloon XBd BT" pitchFamily="66" charset="0"/>
              </a:rPr>
              <a:t>If you are not number one or number 2 in any business, quit and find something else to do</a:t>
            </a:r>
            <a:endParaRPr lang="en-US" sz="4000" dirty="0">
              <a:latin typeface="Balloon XBd BT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Balloon XBd BT" pitchFamily="66" charset="0"/>
              </a:rPr>
              <a:t>I Quit</a:t>
            </a:r>
            <a:endParaRPr lang="en-US" sz="8000" dirty="0"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Balloon XBd BT" pitchFamily="66" charset="0"/>
              </a:rPr>
              <a:t>Quit: To cease or discontinue: stop.  To </a:t>
            </a:r>
            <a:r>
              <a:rPr lang="en-US" sz="4000" dirty="0" smtClean="0">
                <a:solidFill>
                  <a:srgbClr val="FF0000"/>
                </a:solidFill>
                <a:latin typeface="Balloon XBd BT" pitchFamily="66" charset="0"/>
              </a:rPr>
              <a:t>resign</a:t>
            </a:r>
            <a:r>
              <a:rPr lang="en-US" sz="4000" dirty="0" smtClean="0">
                <a:latin typeface="Balloon XBd BT" pitchFamily="66" charset="0"/>
              </a:rPr>
              <a:t> or </a:t>
            </a:r>
            <a:r>
              <a:rPr lang="en-US" sz="4000" dirty="0" smtClean="0">
                <a:solidFill>
                  <a:srgbClr val="FF0000"/>
                </a:solidFill>
                <a:latin typeface="Balloon XBd BT" pitchFamily="66" charset="0"/>
              </a:rPr>
              <a:t>relinquish</a:t>
            </a:r>
            <a:r>
              <a:rPr lang="en-US" sz="4000" dirty="0" smtClean="0">
                <a:latin typeface="Balloon XBd BT" pitchFamily="66" charset="0"/>
              </a:rPr>
              <a:t>: quit,  To </a:t>
            </a:r>
            <a:r>
              <a:rPr lang="en-US" sz="4000" dirty="0" smtClean="0">
                <a:solidFill>
                  <a:srgbClr val="FF0000"/>
                </a:solidFill>
                <a:latin typeface="Balloon XBd BT" pitchFamily="66" charset="0"/>
              </a:rPr>
              <a:t>depart from</a:t>
            </a:r>
            <a:r>
              <a:rPr lang="en-US" sz="4000" dirty="0" smtClean="0">
                <a:latin typeface="Balloon XBd BT" pitchFamily="66" charset="0"/>
              </a:rPr>
              <a:t>; leave:  To leave the company of, To exit, To </a:t>
            </a:r>
            <a:r>
              <a:rPr lang="en-US" sz="4000" dirty="0" smtClean="0">
                <a:solidFill>
                  <a:srgbClr val="FF0000"/>
                </a:solidFill>
                <a:latin typeface="Balloon XBd BT" pitchFamily="66" charset="0"/>
              </a:rPr>
              <a:t>rid oneself </a:t>
            </a:r>
            <a:r>
              <a:rPr lang="en-US" sz="4000" dirty="0" smtClean="0">
                <a:latin typeface="Balloon XBd BT" pitchFamily="66" charset="0"/>
              </a:rPr>
              <a:t>of,  To </a:t>
            </a:r>
            <a:r>
              <a:rPr lang="en-US" sz="4000" dirty="0" smtClean="0">
                <a:solidFill>
                  <a:srgbClr val="FF0000"/>
                </a:solidFill>
                <a:latin typeface="Balloon XBd BT" pitchFamily="66" charset="0"/>
              </a:rPr>
              <a:t>release from a burden or responsibility. </a:t>
            </a:r>
            <a:r>
              <a:rPr lang="en-US" sz="4000" dirty="0" smtClean="0">
                <a:latin typeface="Balloon XBd BT" pitchFamily="66" charset="0"/>
              </a:rPr>
              <a:t>To cease an action. </a:t>
            </a:r>
            <a:r>
              <a:rPr lang="en-US" sz="4000" dirty="0" smtClean="0">
                <a:solidFill>
                  <a:srgbClr val="FF0000"/>
                </a:solidFill>
                <a:latin typeface="Balloon XBd BT" pitchFamily="66" charset="0"/>
              </a:rPr>
              <a:t>To abandon an activity</a:t>
            </a:r>
            <a:endParaRPr lang="en-US" sz="4000" dirty="0">
              <a:solidFill>
                <a:srgbClr val="FF0000"/>
              </a:solidFill>
              <a:latin typeface="Balloon XBd BT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Balloon XBd BT" pitchFamily="66" charset="0"/>
              </a:rPr>
              <a:t>I Quit</a:t>
            </a:r>
            <a:endParaRPr lang="en-US" sz="8000" dirty="0"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sz="5400" dirty="0" smtClean="0">
                <a:latin typeface="Balloon XBd BT" pitchFamily="66" charset="0"/>
              </a:rPr>
              <a:t>Ecclesiastes 3:1 There’s an opportune time to do things, a right time for everything on the earth: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endParaRPr lang="en-US" sz="8000" dirty="0"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Balloon XBd BT" pitchFamily="66" charset="0"/>
              </a:rPr>
              <a:t>	</a:t>
            </a:r>
          </a:p>
          <a:p>
            <a:pPr algn="ctr">
              <a:buNone/>
            </a:pPr>
            <a:r>
              <a:rPr lang="en-US" sz="9600" dirty="0" smtClean="0">
                <a:latin typeface="Balloon XBd BT" pitchFamily="66" charset="0"/>
              </a:rPr>
              <a:t>quit lying……..</a:t>
            </a:r>
          </a:p>
          <a:p>
            <a:pPr algn="ctr">
              <a:buNone/>
            </a:pPr>
            <a:endParaRPr lang="en-US" sz="4800" dirty="0" smtClean="0">
              <a:latin typeface="Balloon XBd BT" pitchFamily="66" charset="0"/>
            </a:endParaRPr>
          </a:p>
          <a:p>
            <a:pPr algn="ctr">
              <a:buNone/>
            </a:pPr>
            <a:r>
              <a:rPr lang="en-US" sz="4800" dirty="0" smtClean="0">
                <a:latin typeface="Balloon XBd BT" pitchFamily="66" charset="0"/>
              </a:rPr>
              <a:t>(To yourself)</a:t>
            </a:r>
            <a:endParaRPr lang="en-US" sz="4800" dirty="0">
              <a:latin typeface="Balloon XBd BT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Balloon XBd BT" pitchFamily="66" charset="0"/>
              </a:rPr>
              <a:t>I Quit</a:t>
            </a:r>
            <a:endParaRPr lang="en-US" sz="8000" dirty="0"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latin typeface="Balloon XBd BT" pitchFamily="66" charset="0"/>
              </a:rPr>
              <a:t>Jon 2:2 And said, </a:t>
            </a:r>
            <a:r>
              <a:rPr lang="en-US" sz="4800" dirty="0" smtClean="0">
                <a:solidFill>
                  <a:srgbClr val="FF0000"/>
                </a:solidFill>
                <a:latin typeface="Balloon XBd BT" pitchFamily="66" charset="0"/>
              </a:rPr>
              <a:t>I cried by reason of mine affliction </a:t>
            </a:r>
            <a:r>
              <a:rPr lang="en-US" sz="4800" dirty="0" smtClean="0">
                <a:latin typeface="Balloon XBd BT" pitchFamily="66" charset="0"/>
              </a:rPr>
              <a:t>unto the LORD, and he heard me; out of the belly of hell cried I, and thou </a:t>
            </a:r>
            <a:r>
              <a:rPr lang="en-US" sz="4800" dirty="0" err="1" smtClean="0">
                <a:latin typeface="Balloon XBd BT" pitchFamily="66" charset="0"/>
              </a:rPr>
              <a:t>heardest</a:t>
            </a:r>
            <a:r>
              <a:rPr lang="en-US" sz="4800" dirty="0" smtClean="0">
                <a:latin typeface="Balloon XBd BT" pitchFamily="66" charset="0"/>
              </a:rPr>
              <a:t> my voice. </a:t>
            </a:r>
            <a:endParaRPr lang="en-US" sz="4800" dirty="0">
              <a:latin typeface="Balloon XBd BT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Balloon XBd BT" pitchFamily="66" charset="0"/>
              </a:rPr>
              <a:t>I Quit</a:t>
            </a:r>
            <a:endParaRPr lang="en-US" sz="8000" dirty="0"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Balloon XBd BT" pitchFamily="66" charset="0"/>
              </a:rPr>
              <a:t> </a:t>
            </a:r>
            <a:r>
              <a:rPr lang="en-US" sz="3600" dirty="0" smtClean="0">
                <a:latin typeface="Balloon XBd BT" pitchFamily="66" charset="0"/>
              </a:rPr>
              <a:t>Quit blaming others and making excuses.</a:t>
            </a:r>
          </a:p>
          <a:p>
            <a:pPr algn="ctr">
              <a:buNone/>
            </a:pPr>
            <a:endParaRPr lang="en-US" sz="3600" dirty="0" smtClean="0">
              <a:latin typeface="Balloon XBd BT" pitchFamily="66" charset="0"/>
            </a:endParaRPr>
          </a:p>
          <a:p>
            <a:pPr algn="ctr">
              <a:buNone/>
            </a:pPr>
            <a:r>
              <a:rPr lang="en-US" sz="3600" dirty="0" smtClean="0">
                <a:latin typeface="Balloon XBd BT" pitchFamily="66" charset="0"/>
              </a:rPr>
              <a:t>Stop blaming others for what you have or don’t have, or for what you feel or don’t feel.  When you blame others for what you’re going through, </a:t>
            </a:r>
            <a:r>
              <a:rPr lang="en-US" sz="3600" dirty="0" smtClean="0">
                <a:solidFill>
                  <a:srgbClr val="FF0000"/>
                </a:solidFill>
                <a:latin typeface="Balloon XBd BT" pitchFamily="66" charset="0"/>
              </a:rPr>
              <a:t>you deny responsibility </a:t>
            </a:r>
            <a:r>
              <a:rPr lang="en-US" sz="3600" dirty="0" smtClean="0">
                <a:latin typeface="Balloon XBd BT" pitchFamily="66" charset="0"/>
              </a:rPr>
              <a:t>and perpetuate the problem.</a:t>
            </a:r>
            <a:endParaRPr lang="en-US" sz="3600" dirty="0">
              <a:latin typeface="Balloon XBd BT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Balloon XBd BT" pitchFamily="66" charset="0"/>
              </a:rPr>
              <a:t>I Quit</a:t>
            </a:r>
            <a:endParaRPr lang="en-US" sz="8000" dirty="0"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Balloon XBd BT" pitchFamily="66" charset="0"/>
              </a:rPr>
              <a:t>Stop giving your power away </a:t>
            </a:r>
            <a:r>
              <a:rPr lang="en-US" sz="4000" dirty="0" smtClean="0">
                <a:latin typeface="Balloon XBd BT" pitchFamily="66" charset="0"/>
              </a:rPr>
              <a:t>and </a:t>
            </a:r>
            <a:r>
              <a:rPr lang="en-US" sz="4000" dirty="0" smtClean="0">
                <a:solidFill>
                  <a:srgbClr val="FF0000"/>
                </a:solidFill>
                <a:latin typeface="Balloon XBd BT" pitchFamily="66" charset="0"/>
              </a:rPr>
              <a:t>start taking responsibility for your life</a:t>
            </a:r>
            <a:r>
              <a:rPr lang="en-US" sz="4000" dirty="0" smtClean="0">
                <a:latin typeface="Balloon XBd BT" pitchFamily="66" charset="0"/>
              </a:rPr>
              <a:t>.  Blaming is just another sorry excuse, and making excuses is the first step towards failure; you and only you are responsible for your life choices and decisions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440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I Quit</vt:lpstr>
      <vt:lpstr>I Quit</vt:lpstr>
      <vt:lpstr>I Quit</vt:lpstr>
      <vt:lpstr>I Quit</vt:lpstr>
      <vt:lpstr>Slide 6</vt:lpstr>
      <vt:lpstr>I Quit</vt:lpstr>
      <vt:lpstr>I Quit</vt:lpstr>
      <vt:lpstr>I Quit</vt:lpstr>
      <vt:lpstr>I Quit</vt:lpstr>
      <vt:lpstr>I Quit</vt:lpstr>
      <vt:lpstr>I Quit</vt:lpstr>
      <vt:lpstr>I Quit</vt:lpstr>
      <vt:lpstr>I Quit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</cp:revision>
  <dcterms:created xsi:type="dcterms:W3CDTF">2016-09-04T10:56:41Z</dcterms:created>
  <dcterms:modified xsi:type="dcterms:W3CDTF">2016-09-04T13:01:13Z</dcterms:modified>
</cp:coreProperties>
</file>