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8CDB-69DB-4884-95BA-BF55E0690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75AB0-516E-439A-BF41-6438B93BE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0FA08-322C-4F35-BD9E-F0374513B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26BAE-46E2-442F-8289-9646AA3C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1CDDB-EBE3-46A8-9D98-C1119A8C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87B0F-7884-4E58-967E-1EE63553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B2063-1D2D-4201-8F6D-90CC232B7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1B64F-9446-4496-ABF1-18B6C4A5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CEA64-73F2-4430-AD21-DD21378D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87706-4298-4EE4-9104-1E834FD5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3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9375C9-F2CE-40FE-8565-0DBD302BC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F6BF3-4E07-4538-8590-DECB404F9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4A485-1469-4DD5-83B5-ECA3CBAC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FA7E-1BD2-422C-900E-FFE98348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53D1F-05EF-432D-B914-2D51AB80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6140F-C74B-4CAB-8DBA-EC4C1711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1CBBA-B27F-4989-9247-01FC2F31D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C140D-A127-4F99-A3C0-D6052A5D5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8BBC8-2A51-46C9-8289-C733462C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7EE5F-A891-4994-B8B3-022C35E3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2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E5750-DDBE-4BAD-BB4C-DF903C07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50013-42B0-4D2C-B19A-B13B6B420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74C7E-E24C-468D-975F-25A86D543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B941F-6352-4DCE-A8BA-76B63438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16211-B49D-463D-8307-3EBF2E02B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37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90281-0FD5-4C5A-AB69-AF0A10DE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32307-FBC5-48CD-B164-E5DE7AAA5C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BD423-E831-4DFF-9FCC-51249FA45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D76C9-819E-46FF-9EBE-6FDBB190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60369-0340-403E-9197-F9C63FA0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F265E-ABD0-44A9-A14A-B438C00D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0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7D0B-2DE0-4548-B9E9-900BEF6E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9D7EF-B6E2-47A6-B4D2-EC4510A19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87438-109E-4336-918B-895AB83BA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A60A7-1825-4BDE-9926-A2D6238F1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E5594D-9C48-46E1-B113-474FAA5F0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1F6128-E629-4C7A-BCBE-D649693F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38DB1C-B3EA-426B-AE00-27FA4A2B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AE5CCE-596A-47F8-9875-3EF1B606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9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319D-AAFF-422F-B95A-483DD419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231FBF-0342-4B1D-84D6-6ED8C1B7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661D38-699C-4CD9-A346-4B020AE7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4337E-3BD2-4106-8EEB-2A7B9186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80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4F022-DB17-4800-BAA8-7547C4038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8AC799-4BB8-4BEA-993A-C7792D4D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83704-2B6D-4B5B-8C7B-E275440F6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3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7B9C-4108-4FCD-BC17-E740623C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86FE3-5EDE-4260-9E42-B6783E0C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F4570-0248-48E3-BFC2-7524384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D606D-6C85-4260-B070-418E5ED2D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2019B-2583-4DF7-8132-614400E3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04C2C-1CAC-4AA8-9D46-C62AAD63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3A0A-D6DF-46D1-8E9F-F4B81153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C541D-9CBA-4CDB-BB0D-95D1EEDE4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C5238-D13B-4D45-B2EB-3E7C72C79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86592-D88D-4F8A-B562-04808345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FA565-C90F-455D-AF1A-409410F8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66DBE-9084-43EE-B3D3-61504A0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02D48A-4B94-4AEB-8CE2-83AA03AE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BA7BA-D849-44E1-84F1-C1DAB979B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24768-B160-48F4-825C-4AF4F8F6A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0B43B-106E-4E9C-BDEF-83DD9CB0C763}" type="datetimeFigureOut">
              <a:rPr lang="en-US" smtClean="0"/>
              <a:t>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E0F3-4A5C-4E1C-9EC4-AF5005AF4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8702D-B166-4F80-A236-7479DA35D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038D-3E47-45AF-853E-3F721E1B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6C6F-C5E9-4661-8BC6-1799EB76A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35E27C-5349-45E0-B86A-B85B159C6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941BE6-9EA8-4C56-A10C-796F6BB15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1695"/>
            <a:ext cx="2146305" cy="2146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28B282-662D-497E-8DE3-B0EF5E4CAB88}"/>
              </a:ext>
            </a:extLst>
          </p:cNvPr>
          <p:cNvSpPr txBox="1"/>
          <p:nvPr/>
        </p:nvSpPr>
        <p:spPr>
          <a:xfrm>
            <a:off x="1" y="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February Teaching Series</a:t>
            </a:r>
          </a:p>
        </p:txBody>
      </p:sp>
    </p:spTree>
    <p:extLst>
      <p:ext uri="{BB962C8B-B14F-4D97-AF65-F5344CB8AC3E}">
        <p14:creationId xmlns:p14="http://schemas.microsoft.com/office/powerpoint/2010/main" val="40095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242-7174-468A-9FD9-073F70C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DA8-3861-4790-B128-C74679DF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Transformation: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From that time Jesus began to preach, saying, “Repent, for the kingdom of heaven is at hand.”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(Matthew 4:17 ESV)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Romans 12:1-2 ESV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Philippians 1:6 ESV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 Corinthians 5:17 ESV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6911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71C24-0CD2-4FA6-92F0-EFC99161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9D66B8-B2F4-4A5A-AB79-74F6EF667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0"/>
            <a:ext cx="9258301" cy="6851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761CC8-497D-44FB-B4D0-E4718983F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880" y="4292600"/>
            <a:ext cx="2342542" cy="23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7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242-7174-468A-9FD9-073F70C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DA8-3861-4790-B128-C74679DF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Change: to make different in some particular : ALTER to make </a:t>
            </a:r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radically different </a:t>
            </a: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TRANSFORM, to give a different position, course, or direction, to replace with another, to make a shift from one to another : SWITCH, to undergo a modification of.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CHANGE: means to make or become different. CHANGE implies making either an essential difference often amounting </a:t>
            </a:r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a loss of original identity </a:t>
            </a: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 a substitution of one thing for another. </a:t>
            </a:r>
          </a:p>
        </p:txBody>
      </p:sp>
    </p:spTree>
    <p:extLst>
      <p:ext uri="{BB962C8B-B14F-4D97-AF65-F5344CB8AC3E}">
        <p14:creationId xmlns:p14="http://schemas.microsoft.com/office/powerpoint/2010/main" val="90539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242-7174-468A-9FD9-073F70C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DA8-3861-4790-B128-C74679DF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Why Change?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I was a child, I talked like a child, I thought like a child, I reasoned like a child. When I became a man, I put the ways of childhood behind me.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(1Cor. 13:211 NLT)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Change is essential for your personal growth.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 makes you a stronger person.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 helps you move 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 leads to new opportunities and experiences.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 is a good way to document your journey through life.</a:t>
            </a:r>
          </a:p>
        </p:txBody>
      </p:sp>
    </p:spTree>
    <p:extLst>
      <p:ext uri="{BB962C8B-B14F-4D97-AF65-F5344CB8AC3E}">
        <p14:creationId xmlns:p14="http://schemas.microsoft.com/office/powerpoint/2010/main" val="3511451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242-7174-468A-9FD9-073F70C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DA8-3861-4790-B128-C74679DF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 Obstacles to Change: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 careful, however, that the </a:t>
            </a:r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exercise of your rights </a:t>
            </a: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 not become a stumbling block to the weak.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(1Cor. 8:9 NLT)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Baggage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Habits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Emotions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473655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242-7174-468A-9FD9-073F70C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DA8-3861-4790-B128-C74679DF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 Key Components of Change: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Pre-Contemplation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Contemplation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Conviction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918830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242-7174-468A-9FD9-073F70C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DA8-3861-4790-B128-C74679DF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Pre-Contemplation: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“It isn’t that we cannot see the solution. It’s that we cannot see the problem.”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Proverbs 14:12 ESV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Proverbs 1:21-33 ESV</a:t>
            </a:r>
          </a:p>
        </p:txBody>
      </p:sp>
    </p:spTree>
    <p:extLst>
      <p:ext uri="{BB962C8B-B14F-4D97-AF65-F5344CB8AC3E}">
        <p14:creationId xmlns:p14="http://schemas.microsoft.com/office/powerpoint/2010/main" val="376655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242-7174-468A-9FD9-073F70C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DA8-3861-4790-B128-C74679DF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Contemplation: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“I want to stop feeling so stuck!”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Revelation 3:20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Hebrews 3:12-15</a:t>
            </a:r>
          </a:p>
        </p:txBody>
      </p:sp>
    </p:spTree>
    <p:extLst>
      <p:ext uri="{BB962C8B-B14F-4D97-AF65-F5344CB8AC3E}">
        <p14:creationId xmlns:p14="http://schemas.microsoft.com/office/powerpoint/2010/main" val="3309423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242-7174-468A-9FD9-073F70C3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DA8-3861-4790-B128-C74679DF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10515600" cy="5592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Conviction: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 are convicted when we become mindful of how much our sin </a:t>
            </a:r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dishonors</a:t>
            </a: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God.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Isaiah 6:5 ESV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John 6:44 ESV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John 16:8 ESV</a:t>
            </a:r>
          </a:p>
        </p:txBody>
      </p:sp>
    </p:spTree>
    <p:extLst>
      <p:ext uri="{BB962C8B-B14F-4D97-AF65-F5344CB8AC3E}">
        <p14:creationId xmlns:p14="http://schemas.microsoft.com/office/powerpoint/2010/main" val="1637824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328</Words>
  <Application>Microsoft Office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Aharoni</vt:lpstr>
      <vt:lpstr>Arial</vt:lpstr>
      <vt:lpstr>Arial Black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hmbell</dc:creator>
  <cp:lastModifiedBy>hmbell</cp:lastModifiedBy>
  <cp:revision>16</cp:revision>
  <dcterms:created xsi:type="dcterms:W3CDTF">2020-02-23T04:36:31Z</dcterms:created>
  <dcterms:modified xsi:type="dcterms:W3CDTF">2020-02-23T14:11:51Z</dcterms:modified>
</cp:coreProperties>
</file>