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5" r:id="rId7"/>
    <p:sldId id="263" r:id="rId8"/>
    <p:sldId id="268" r:id="rId9"/>
    <p:sldId id="266" r:id="rId10"/>
  </p:sldIdLst>
  <p:sldSz cx="12192000" cy="6858000"/>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C30DA-0793-4178-BFC4-4155E5140B9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84A0845-23A3-4C6A-B33C-5D289D2A82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4DA3420-ED17-4BDD-B969-4A12359A340C}"/>
              </a:ext>
            </a:extLst>
          </p:cNvPr>
          <p:cNvSpPr>
            <a:spLocks noGrp="1"/>
          </p:cNvSpPr>
          <p:nvPr>
            <p:ph type="dt" sz="half" idx="10"/>
          </p:nvPr>
        </p:nvSpPr>
        <p:spPr/>
        <p:txBody>
          <a:bodyPr/>
          <a:lstStyle/>
          <a:p>
            <a:fld id="{9B5187E8-B651-4E5C-BC00-C8926837E701}" type="datetimeFigureOut">
              <a:rPr lang="en-US" smtClean="0"/>
              <a:t>4/4/2020</a:t>
            </a:fld>
            <a:endParaRPr lang="en-US"/>
          </a:p>
        </p:txBody>
      </p:sp>
      <p:sp>
        <p:nvSpPr>
          <p:cNvPr id="5" name="Footer Placeholder 4">
            <a:extLst>
              <a:ext uri="{FF2B5EF4-FFF2-40B4-BE49-F238E27FC236}">
                <a16:creationId xmlns:a16="http://schemas.microsoft.com/office/drawing/2014/main" id="{238612A9-4386-4EE0-9792-DDBECEECF3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B388A8-950B-4835-9077-1A7757092EED}"/>
              </a:ext>
            </a:extLst>
          </p:cNvPr>
          <p:cNvSpPr>
            <a:spLocks noGrp="1"/>
          </p:cNvSpPr>
          <p:nvPr>
            <p:ph type="sldNum" sz="quarter" idx="12"/>
          </p:nvPr>
        </p:nvSpPr>
        <p:spPr/>
        <p:txBody>
          <a:bodyPr/>
          <a:lstStyle/>
          <a:p>
            <a:fld id="{ABA109C9-297F-4ACF-8F58-6BE72FC5AEFE}" type="slidenum">
              <a:rPr lang="en-US" smtClean="0"/>
              <a:t>‹#›</a:t>
            </a:fld>
            <a:endParaRPr lang="en-US"/>
          </a:p>
        </p:txBody>
      </p:sp>
    </p:spTree>
    <p:extLst>
      <p:ext uri="{BB962C8B-B14F-4D97-AF65-F5344CB8AC3E}">
        <p14:creationId xmlns:p14="http://schemas.microsoft.com/office/powerpoint/2010/main" val="2852400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E0813-4305-4366-A54D-DD9CEFB7CF9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BDAEC17-A53C-465D-BD95-65920DDD7AB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166383-05C8-4475-9A42-DE72A12C5666}"/>
              </a:ext>
            </a:extLst>
          </p:cNvPr>
          <p:cNvSpPr>
            <a:spLocks noGrp="1"/>
          </p:cNvSpPr>
          <p:nvPr>
            <p:ph type="dt" sz="half" idx="10"/>
          </p:nvPr>
        </p:nvSpPr>
        <p:spPr/>
        <p:txBody>
          <a:bodyPr/>
          <a:lstStyle/>
          <a:p>
            <a:fld id="{9B5187E8-B651-4E5C-BC00-C8926837E701}" type="datetimeFigureOut">
              <a:rPr lang="en-US" smtClean="0"/>
              <a:t>4/4/2020</a:t>
            </a:fld>
            <a:endParaRPr lang="en-US"/>
          </a:p>
        </p:txBody>
      </p:sp>
      <p:sp>
        <p:nvSpPr>
          <p:cNvPr id="5" name="Footer Placeholder 4">
            <a:extLst>
              <a:ext uri="{FF2B5EF4-FFF2-40B4-BE49-F238E27FC236}">
                <a16:creationId xmlns:a16="http://schemas.microsoft.com/office/drawing/2014/main" id="{41ABD636-FFC4-41A7-A160-763A9E7982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2932B4-87A2-436F-AFD9-3FC300A535FA}"/>
              </a:ext>
            </a:extLst>
          </p:cNvPr>
          <p:cNvSpPr>
            <a:spLocks noGrp="1"/>
          </p:cNvSpPr>
          <p:nvPr>
            <p:ph type="sldNum" sz="quarter" idx="12"/>
          </p:nvPr>
        </p:nvSpPr>
        <p:spPr/>
        <p:txBody>
          <a:bodyPr/>
          <a:lstStyle/>
          <a:p>
            <a:fld id="{ABA109C9-297F-4ACF-8F58-6BE72FC5AEFE}" type="slidenum">
              <a:rPr lang="en-US" smtClean="0"/>
              <a:t>‹#›</a:t>
            </a:fld>
            <a:endParaRPr lang="en-US"/>
          </a:p>
        </p:txBody>
      </p:sp>
    </p:spTree>
    <p:extLst>
      <p:ext uri="{BB962C8B-B14F-4D97-AF65-F5344CB8AC3E}">
        <p14:creationId xmlns:p14="http://schemas.microsoft.com/office/powerpoint/2010/main" val="553383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CE2E93-E56D-4D15-8C46-C3DAC2BBED0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90CD07-5C62-4FB6-A437-ACA4F8E84EF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5A8D61-2FAC-430B-92F8-3CD3F0C8442E}"/>
              </a:ext>
            </a:extLst>
          </p:cNvPr>
          <p:cNvSpPr>
            <a:spLocks noGrp="1"/>
          </p:cNvSpPr>
          <p:nvPr>
            <p:ph type="dt" sz="half" idx="10"/>
          </p:nvPr>
        </p:nvSpPr>
        <p:spPr/>
        <p:txBody>
          <a:bodyPr/>
          <a:lstStyle/>
          <a:p>
            <a:fld id="{9B5187E8-B651-4E5C-BC00-C8926837E701}" type="datetimeFigureOut">
              <a:rPr lang="en-US" smtClean="0"/>
              <a:t>4/4/2020</a:t>
            </a:fld>
            <a:endParaRPr lang="en-US"/>
          </a:p>
        </p:txBody>
      </p:sp>
      <p:sp>
        <p:nvSpPr>
          <p:cNvPr id="5" name="Footer Placeholder 4">
            <a:extLst>
              <a:ext uri="{FF2B5EF4-FFF2-40B4-BE49-F238E27FC236}">
                <a16:creationId xmlns:a16="http://schemas.microsoft.com/office/drawing/2014/main" id="{329F31C9-23EF-4824-B350-87F17DCE54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8A705E-2E52-4F16-AED3-2884DDC7A1BA}"/>
              </a:ext>
            </a:extLst>
          </p:cNvPr>
          <p:cNvSpPr>
            <a:spLocks noGrp="1"/>
          </p:cNvSpPr>
          <p:nvPr>
            <p:ph type="sldNum" sz="quarter" idx="12"/>
          </p:nvPr>
        </p:nvSpPr>
        <p:spPr/>
        <p:txBody>
          <a:bodyPr/>
          <a:lstStyle/>
          <a:p>
            <a:fld id="{ABA109C9-297F-4ACF-8F58-6BE72FC5AEFE}" type="slidenum">
              <a:rPr lang="en-US" smtClean="0"/>
              <a:t>‹#›</a:t>
            </a:fld>
            <a:endParaRPr lang="en-US"/>
          </a:p>
        </p:txBody>
      </p:sp>
    </p:spTree>
    <p:extLst>
      <p:ext uri="{BB962C8B-B14F-4D97-AF65-F5344CB8AC3E}">
        <p14:creationId xmlns:p14="http://schemas.microsoft.com/office/powerpoint/2010/main" val="4000831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D87C7-F54E-4BA0-94BA-771F5DE9DD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B8B81B-400F-4516-9BC5-A2409A6E053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06D007-49BB-4121-AB19-13B570D673B3}"/>
              </a:ext>
            </a:extLst>
          </p:cNvPr>
          <p:cNvSpPr>
            <a:spLocks noGrp="1"/>
          </p:cNvSpPr>
          <p:nvPr>
            <p:ph type="dt" sz="half" idx="10"/>
          </p:nvPr>
        </p:nvSpPr>
        <p:spPr/>
        <p:txBody>
          <a:bodyPr/>
          <a:lstStyle/>
          <a:p>
            <a:fld id="{9B5187E8-B651-4E5C-BC00-C8926837E701}" type="datetimeFigureOut">
              <a:rPr lang="en-US" smtClean="0"/>
              <a:t>4/4/2020</a:t>
            </a:fld>
            <a:endParaRPr lang="en-US"/>
          </a:p>
        </p:txBody>
      </p:sp>
      <p:sp>
        <p:nvSpPr>
          <p:cNvPr id="5" name="Footer Placeholder 4">
            <a:extLst>
              <a:ext uri="{FF2B5EF4-FFF2-40B4-BE49-F238E27FC236}">
                <a16:creationId xmlns:a16="http://schemas.microsoft.com/office/drawing/2014/main" id="{A852CDF4-029B-4A01-9514-5DFBFECD58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90EB0E-9047-4FD2-A01D-0CFB481B080C}"/>
              </a:ext>
            </a:extLst>
          </p:cNvPr>
          <p:cNvSpPr>
            <a:spLocks noGrp="1"/>
          </p:cNvSpPr>
          <p:nvPr>
            <p:ph type="sldNum" sz="quarter" idx="12"/>
          </p:nvPr>
        </p:nvSpPr>
        <p:spPr/>
        <p:txBody>
          <a:bodyPr/>
          <a:lstStyle/>
          <a:p>
            <a:fld id="{ABA109C9-297F-4ACF-8F58-6BE72FC5AEFE}" type="slidenum">
              <a:rPr lang="en-US" smtClean="0"/>
              <a:t>‹#›</a:t>
            </a:fld>
            <a:endParaRPr lang="en-US"/>
          </a:p>
        </p:txBody>
      </p:sp>
    </p:spTree>
    <p:extLst>
      <p:ext uri="{BB962C8B-B14F-4D97-AF65-F5344CB8AC3E}">
        <p14:creationId xmlns:p14="http://schemas.microsoft.com/office/powerpoint/2010/main" val="3440034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8EBEE-ABCD-4A3D-AA31-89F0ABB5D65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BD3CBDC-61C5-4B97-B0E2-A34307E3DD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4F84DAF-72E8-4239-885D-65488C54234C}"/>
              </a:ext>
            </a:extLst>
          </p:cNvPr>
          <p:cNvSpPr>
            <a:spLocks noGrp="1"/>
          </p:cNvSpPr>
          <p:nvPr>
            <p:ph type="dt" sz="half" idx="10"/>
          </p:nvPr>
        </p:nvSpPr>
        <p:spPr/>
        <p:txBody>
          <a:bodyPr/>
          <a:lstStyle/>
          <a:p>
            <a:fld id="{9B5187E8-B651-4E5C-BC00-C8926837E701}" type="datetimeFigureOut">
              <a:rPr lang="en-US" smtClean="0"/>
              <a:t>4/4/2020</a:t>
            </a:fld>
            <a:endParaRPr lang="en-US"/>
          </a:p>
        </p:txBody>
      </p:sp>
      <p:sp>
        <p:nvSpPr>
          <p:cNvPr id="5" name="Footer Placeholder 4">
            <a:extLst>
              <a:ext uri="{FF2B5EF4-FFF2-40B4-BE49-F238E27FC236}">
                <a16:creationId xmlns:a16="http://schemas.microsoft.com/office/drawing/2014/main" id="{FF5BF36D-AD2C-4541-B0E9-5EA4039DE0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167198-57E5-467C-B4E1-AA56AEF4C9D5}"/>
              </a:ext>
            </a:extLst>
          </p:cNvPr>
          <p:cNvSpPr>
            <a:spLocks noGrp="1"/>
          </p:cNvSpPr>
          <p:nvPr>
            <p:ph type="sldNum" sz="quarter" idx="12"/>
          </p:nvPr>
        </p:nvSpPr>
        <p:spPr/>
        <p:txBody>
          <a:bodyPr/>
          <a:lstStyle/>
          <a:p>
            <a:fld id="{ABA109C9-297F-4ACF-8F58-6BE72FC5AEFE}" type="slidenum">
              <a:rPr lang="en-US" smtClean="0"/>
              <a:t>‹#›</a:t>
            </a:fld>
            <a:endParaRPr lang="en-US"/>
          </a:p>
        </p:txBody>
      </p:sp>
    </p:spTree>
    <p:extLst>
      <p:ext uri="{BB962C8B-B14F-4D97-AF65-F5344CB8AC3E}">
        <p14:creationId xmlns:p14="http://schemas.microsoft.com/office/powerpoint/2010/main" val="2229919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6D362-BE9F-46FE-9E12-B928C38086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BBD0FB-321C-45FA-8ADF-9AC0BE8D8C5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52E23CE-02C6-4C68-B2F5-4E375D8597F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0A4FDC0-80E8-4E88-AB16-E79289DD349A}"/>
              </a:ext>
            </a:extLst>
          </p:cNvPr>
          <p:cNvSpPr>
            <a:spLocks noGrp="1"/>
          </p:cNvSpPr>
          <p:nvPr>
            <p:ph type="dt" sz="half" idx="10"/>
          </p:nvPr>
        </p:nvSpPr>
        <p:spPr/>
        <p:txBody>
          <a:bodyPr/>
          <a:lstStyle/>
          <a:p>
            <a:fld id="{9B5187E8-B651-4E5C-BC00-C8926837E701}" type="datetimeFigureOut">
              <a:rPr lang="en-US" smtClean="0"/>
              <a:t>4/4/2020</a:t>
            </a:fld>
            <a:endParaRPr lang="en-US"/>
          </a:p>
        </p:txBody>
      </p:sp>
      <p:sp>
        <p:nvSpPr>
          <p:cNvPr id="6" name="Footer Placeholder 5">
            <a:extLst>
              <a:ext uri="{FF2B5EF4-FFF2-40B4-BE49-F238E27FC236}">
                <a16:creationId xmlns:a16="http://schemas.microsoft.com/office/drawing/2014/main" id="{9D07EE7C-D6BD-4E34-B24E-DD1A633F0E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FD7289-9030-4C22-86E2-83A2512F4D8C}"/>
              </a:ext>
            </a:extLst>
          </p:cNvPr>
          <p:cNvSpPr>
            <a:spLocks noGrp="1"/>
          </p:cNvSpPr>
          <p:nvPr>
            <p:ph type="sldNum" sz="quarter" idx="12"/>
          </p:nvPr>
        </p:nvSpPr>
        <p:spPr/>
        <p:txBody>
          <a:bodyPr/>
          <a:lstStyle/>
          <a:p>
            <a:fld id="{ABA109C9-297F-4ACF-8F58-6BE72FC5AEFE}" type="slidenum">
              <a:rPr lang="en-US" smtClean="0"/>
              <a:t>‹#›</a:t>
            </a:fld>
            <a:endParaRPr lang="en-US"/>
          </a:p>
        </p:txBody>
      </p:sp>
    </p:spTree>
    <p:extLst>
      <p:ext uri="{BB962C8B-B14F-4D97-AF65-F5344CB8AC3E}">
        <p14:creationId xmlns:p14="http://schemas.microsoft.com/office/powerpoint/2010/main" val="2074536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0E6DF-5D7B-428A-BF6F-1E3CF2489BF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83DBAED-0E64-45DB-AF8F-C383A723E0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99FFE22-6F38-4F9D-A6FA-32FCCB6C60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A53B818-EFD5-4F40-A939-785A9009AF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F301CB-F734-4432-A6DC-7ABD9FF45F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6D7ACF-2A2D-4607-8627-E4245E992F5E}"/>
              </a:ext>
            </a:extLst>
          </p:cNvPr>
          <p:cNvSpPr>
            <a:spLocks noGrp="1"/>
          </p:cNvSpPr>
          <p:nvPr>
            <p:ph type="dt" sz="half" idx="10"/>
          </p:nvPr>
        </p:nvSpPr>
        <p:spPr/>
        <p:txBody>
          <a:bodyPr/>
          <a:lstStyle/>
          <a:p>
            <a:fld id="{9B5187E8-B651-4E5C-BC00-C8926837E701}" type="datetimeFigureOut">
              <a:rPr lang="en-US" smtClean="0"/>
              <a:t>4/4/2020</a:t>
            </a:fld>
            <a:endParaRPr lang="en-US"/>
          </a:p>
        </p:txBody>
      </p:sp>
      <p:sp>
        <p:nvSpPr>
          <p:cNvPr id="8" name="Footer Placeholder 7">
            <a:extLst>
              <a:ext uri="{FF2B5EF4-FFF2-40B4-BE49-F238E27FC236}">
                <a16:creationId xmlns:a16="http://schemas.microsoft.com/office/drawing/2014/main" id="{559563D3-3CBE-40DA-BCC3-2745ADB30B6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7773BCC-3013-48D7-97B5-E8D8FFEF85B3}"/>
              </a:ext>
            </a:extLst>
          </p:cNvPr>
          <p:cNvSpPr>
            <a:spLocks noGrp="1"/>
          </p:cNvSpPr>
          <p:nvPr>
            <p:ph type="sldNum" sz="quarter" idx="12"/>
          </p:nvPr>
        </p:nvSpPr>
        <p:spPr/>
        <p:txBody>
          <a:bodyPr/>
          <a:lstStyle/>
          <a:p>
            <a:fld id="{ABA109C9-297F-4ACF-8F58-6BE72FC5AEFE}" type="slidenum">
              <a:rPr lang="en-US" smtClean="0"/>
              <a:t>‹#›</a:t>
            </a:fld>
            <a:endParaRPr lang="en-US"/>
          </a:p>
        </p:txBody>
      </p:sp>
    </p:spTree>
    <p:extLst>
      <p:ext uri="{BB962C8B-B14F-4D97-AF65-F5344CB8AC3E}">
        <p14:creationId xmlns:p14="http://schemas.microsoft.com/office/powerpoint/2010/main" val="584771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4FF09-EBBA-43B5-8754-9EE32085DDB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A5187A4-5558-4B4E-A830-899FD086DF7D}"/>
              </a:ext>
            </a:extLst>
          </p:cNvPr>
          <p:cNvSpPr>
            <a:spLocks noGrp="1"/>
          </p:cNvSpPr>
          <p:nvPr>
            <p:ph type="dt" sz="half" idx="10"/>
          </p:nvPr>
        </p:nvSpPr>
        <p:spPr/>
        <p:txBody>
          <a:bodyPr/>
          <a:lstStyle/>
          <a:p>
            <a:fld id="{9B5187E8-B651-4E5C-BC00-C8926837E701}" type="datetimeFigureOut">
              <a:rPr lang="en-US" smtClean="0"/>
              <a:t>4/4/2020</a:t>
            </a:fld>
            <a:endParaRPr lang="en-US"/>
          </a:p>
        </p:txBody>
      </p:sp>
      <p:sp>
        <p:nvSpPr>
          <p:cNvPr id="4" name="Footer Placeholder 3">
            <a:extLst>
              <a:ext uri="{FF2B5EF4-FFF2-40B4-BE49-F238E27FC236}">
                <a16:creationId xmlns:a16="http://schemas.microsoft.com/office/drawing/2014/main" id="{A42C804F-932E-4345-87C8-119AF18C6A1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7565CC9-A904-4F61-9740-FCF7C941C8CD}"/>
              </a:ext>
            </a:extLst>
          </p:cNvPr>
          <p:cNvSpPr>
            <a:spLocks noGrp="1"/>
          </p:cNvSpPr>
          <p:nvPr>
            <p:ph type="sldNum" sz="quarter" idx="12"/>
          </p:nvPr>
        </p:nvSpPr>
        <p:spPr/>
        <p:txBody>
          <a:bodyPr/>
          <a:lstStyle/>
          <a:p>
            <a:fld id="{ABA109C9-297F-4ACF-8F58-6BE72FC5AEFE}" type="slidenum">
              <a:rPr lang="en-US" smtClean="0"/>
              <a:t>‹#›</a:t>
            </a:fld>
            <a:endParaRPr lang="en-US"/>
          </a:p>
        </p:txBody>
      </p:sp>
    </p:spTree>
    <p:extLst>
      <p:ext uri="{BB962C8B-B14F-4D97-AF65-F5344CB8AC3E}">
        <p14:creationId xmlns:p14="http://schemas.microsoft.com/office/powerpoint/2010/main" val="968341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B50761-E467-400E-ABAE-64265B8124E9}"/>
              </a:ext>
            </a:extLst>
          </p:cNvPr>
          <p:cNvSpPr>
            <a:spLocks noGrp="1"/>
          </p:cNvSpPr>
          <p:nvPr>
            <p:ph type="dt" sz="half" idx="10"/>
          </p:nvPr>
        </p:nvSpPr>
        <p:spPr/>
        <p:txBody>
          <a:bodyPr/>
          <a:lstStyle/>
          <a:p>
            <a:fld id="{9B5187E8-B651-4E5C-BC00-C8926837E701}" type="datetimeFigureOut">
              <a:rPr lang="en-US" smtClean="0"/>
              <a:t>4/4/2020</a:t>
            </a:fld>
            <a:endParaRPr lang="en-US"/>
          </a:p>
        </p:txBody>
      </p:sp>
      <p:sp>
        <p:nvSpPr>
          <p:cNvPr id="3" name="Footer Placeholder 2">
            <a:extLst>
              <a:ext uri="{FF2B5EF4-FFF2-40B4-BE49-F238E27FC236}">
                <a16:creationId xmlns:a16="http://schemas.microsoft.com/office/drawing/2014/main" id="{B8CE62A5-47C2-48BA-AE92-14BAA46CD30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66121B1-2301-402F-9DCB-B3F1BF1BE616}"/>
              </a:ext>
            </a:extLst>
          </p:cNvPr>
          <p:cNvSpPr>
            <a:spLocks noGrp="1"/>
          </p:cNvSpPr>
          <p:nvPr>
            <p:ph type="sldNum" sz="quarter" idx="12"/>
          </p:nvPr>
        </p:nvSpPr>
        <p:spPr/>
        <p:txBody>
          <a:bodyPr/>
          <a:lstStyle/>
          <a:p>
            <a:fld id="{ABA109C9-297F-4ACF-8F58-6BE72FC5AEFE}" type="slidenum">
              <a:rPr lang="en-US" smtClean="0"/>
              <a:t>‹#›</a:t>
            </a:fld>
            <a:endParaRPr lang="en-US"/>
          </a:p>
        </p:txBody>
      </p:sp>
    </p:spTree>
    <p:extLst>
      <p:ext uri="{BB962C8B-B14F-4D97-AF65-F5344CB8AC3E}">
        <p14:creationId xmlns:p14="http://schemas.microsoft.com/office/powerpoint/2010/main" val="1599183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C0DDD-5965-4CFB-A415-FAB3FB33DA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67AF621-CFCE-44C5-9AFF-B1EA3ED2CB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A5CBBC8-CD63-40FD-BAA9-777444FDA5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D24599-DB40-4A5D-9EAC-EC529C3FDEF9}"/>
              </a:ext>
            </a:extLst>
          </p:cNvPr>
          <p:cNvSpPr>
            <a:spLocks noGrp="1"/>
          </p:cNvSpPr>
          <p:nvPr>
            <p:ph type="dt" sz="half" idx="10"/>
          </p:nvPr>
        </p:nvSpPr>
        <p:spPr/>
        <p:txBody>
          <a:bodyPr/>
          <a:lstStyle/>
          <a:p>
            <a:fld id="{9B5187E8-B651-4E5C-BC00-C8926837E701}" type="datetimeFigureOut">
              <a:rPr lang="en-US" smtClean="0"/>
              <a:t>4/4/2020</a:t>
            </a:fld>
            <a:endParaRPr lang="en-US"/>
          </a:p>
        </p:txBody>
      </p:sp>
      <p:sp>
        <p:nvSpPr>
          <p:cNvPr id="6" name="Footer Placeholder 5">
            <a:extLst>
              <a:ext uri="{FF2B5EF4-FFF2-40B4-BE49-F238E27FC236}">
                <a16:creationId xmlns:a16="http://schemas.microsoft.com/office/drawing/2014/main" id="{E0DA24D1-FCF4-44F5-B30B-F441B227BE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8DA168-7A1F-4020-988C-7BA6BDA7F32C}"/>
              </a:ext>
            </a:extLst>
          </p:cNvPr>
          <p:cNvSpPr>
            <a:spLocks noGrp="1"/>
          </p:cNvSpPr>
          <p:nvPr>
            <p:ph type="sldNum" sz="quarter" idx="12"/>
          </p:nvPr>
        </p:nvSpPr>
        <p:spPr/>
        <p:txBody>
          <a:bodyPr/>
          <a:lstStyle/>
          <a:p>
            <a:fld id="{ABA109C9-297F-4ACF-8F58-6BE72FC5AEFE}" type="slidenum">
              <a:rPr lang="en-US" smtClean="0"/>
              <a:t>‹#›</a:t>
            </a:fld>
            <a:endParaRPr lang="en-US"/>
          </a:p>
        </p:txBody>
      </p:sp>
    </p:spTree>
    <p:extLst>
      <p:ext uri="{BB962C8B-B14F-4D97-AF65-F5344CB8AC3E}">
        <p14:creationId xmlns:p14="http://schemas.microsoft.com/office/powerpoint/2010/main" val="4022203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B61DD-2200-4EF7-A04A-50AB9F42B3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3345284-09B9-45FF-B7A7-F1240173EB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C0D6E2F-088A-4A5D-9B30-AF958B9FB1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6B58A4-1983-4F60-A235-134923F13588}"/>
              </a:ext>
            </a:extLst>
          </p:cNvPr>
          <p:cNvSpPr>
            <a:spLocks noGrp="1"/>
          </p:cNvSpPr>
          <p:nvPr>
            <p:ph type="dt" sz="half" idx="10"/>
          </p:nvPr>
        </p:nvSpPr>
        <p:spPr/>
        <p:txBody>
          <a:bodyPr/>
          <a:lstStyle/>
          <a:p>
            <a:fld id="{9B5187E8-B651-4E5C-BC00-C8926837E701}" type="datetimeFigureOut">
              <a:rPr lang="en-US" smtClean="0"/>
              <a:t>4/4/2020</a:t>
            </a:fld>
            <a:endParaRPr lang="en-US"/>
          </a:p>
        </p:txBody>
      </p:sp>
      <p:sp>
        <p:nvSpPr>
          <p:cNvPr id="6" name="Footer Placeholder 5">
            <a:extLst>
              <a:ext uri="{FF2B5EF4-FFF2-40B4-BE49-F238E27FC236}">
                <a16:creationId xmlns:a16="http://schemas.microsoft.com/office/drawing/2014/main" id="{C9452E33-9E14-4640-87FF-C906A1FF5B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25FF9F-7DE6-4E78-861B-A081D49A7253}"/>
              </a:ext>
            </a:extLst>
          </p:cNvPr>
          <p:cNvSpPr>
            <a:spLocks noGrp="1"/>
          </p:cNvSpPr>
          <p:nvPr>
            <p:ph type="sldNum" sz="quarter" idx="12"/>
          </p:nvPr>
        </p:nvSpPr>
        <p:spPr/>
        <p:txBody>
          <a:bodyPr/>
          <a:lstStyle/>
          <a:p>
            <a:fld id="{ABA109C9-297F-4ACF-8F58-6BE72FC5AEFE}" type="slidenum">
              <a:rPr lang="en-US" smtClean="0"/>
              <a:t>‹#›</a:t>
            </a:fld>
            <a:endParaRPr lang="en-US"/>
          </a:p>
        </p:txBody>
      </p:sp>
    </p:spTree>
    <p:extLst>
      <p:ext uri="{BB962C8B-B14F-4D97-AF65-F5344CB8AC3E}">
        <p14:creationId xmlns:p14="http://schemas.microsoft.com/office/powerpoint/2010/main" val="2800082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8083438-C622-4FB3-BB2E-6193A92F19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DCD3EC3-83F9-4B44-BA6D-173ED73A4A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7DBBB4-8699-4BA7-83F0-5B07CB87C4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5187E8-B651-4E5C-BC00-C8926837E701}" type="datetimeFigureOut">
              <a:rPr lang="en-US" smtClean="0"/>
              <a:t>4/4/2020</a:t>
            </a:fld>
            <a:endParaRPr lang="en-US"/>
          </a:p>
        </p:txBody>
      </p:sp>
      <p:sp>
        <p:nvSpPr>
          <p:cNvPr id="5" name="Footer Placeholder 4">
            <a:extLst>
              <a:ext uri="{FF2B5EF4-FFF2-40B4-BE49-F238E27FC236}">
                <a16:creationId xmlns:a16="http://schemas.microsoft.com/office/drawing/2014/main" id="{9AFABFA2-B980-40DA-A21D-9E8D1F5891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8BA1AB6-8708-4A37-8894-22058E83BE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A109C9-297F-4ACF-8F58-6BE72FC5AEFE}" type="slidenum">
              <a:rPr lang="en-US" smtClean="0"/>
              <a:t>‹#›</a:t>
            </a:fld>
            <a:endParaRPr lang="en-US"/>
          </a:p>
        </p:txBody>
      </p:sp>
    </p:spTree>
    <p:extLst>
      <p:ext uri="{BB962C8B-B14F-4D97-AF65-F5344CB8AC3E}">
        <p14:creationId xmlns:p14="http://schemas.microsoft.com/office/powerpoint/2010/main" val="1517210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2FE58-7FA7-4141-A4AA-4B9E738EFF15}"/>
              </a:ext>
            </a:extLst>
          </p:cNvPr>
          <p:cNvSpPr>
            <a:spLocks noGrp="1"/>
          </p:cNvSpPr>
          <p:nvPr>
            <p:ph type="title"/>
          </p:nvPr>
        </p:nvSpPr>
        <p:spPr>
          <a:xfrm>
            <a:off x="838200" y="365125"/>
            <a:ext cx="10515600" cy="92075"/>
          </a:xfrm>
        </p:spPr>
        <p:txBody>
          <a:bodyPr>
            <a:normAutofit fontScale="90000"/>
          </a:bodyPr>
          <a:lstStyle/>
          <a:p>
            <a:endParaRPr lang="en-US" dirty="0"/>
          </a:p>
        </p:txBody>
      </p:sp>
      <p:pic>
        <p:nvPicPr>
          <p:cNvPr id="5" name="Content Placeholder 4">
            <a:extLst>
              <a:ext uri="{FF2B5EF4-FFF2-40B4-BE49-F238E27FC236}">
                <a16:creationId xmlns:a16="http://schemas.microsoft.com/office/drawing/2014/main" id="{C317CE4E-3527-49DE-BBA5-D833E82E194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35944" y="596900"/>
            <a:ext cx="9920112" cy="5580063"/>
          </a:xfrm>
        </p:spPr>
      </p:pic>
    </p:spTree>
    <p:extLst>
      <p:ext uri="{BB962C8B-B14F-4D97-AF65-F5344CB8AC3E}">
        <p14:creationId xmlns:p14="http://schemas.microsoft.com/office/powerpoint/2010/main" val="3762539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89450-1210-4045-A89C-2F06604AEA12}"/>
              </a:ext>
            </a:extLst>
          </p:cNvPr>
          <p:cNvSpPr>
            <a:spLocks noGrp="1"/>
          </p:cNvSpPr>
          <p:nvPr>
            <p:ph type="title"/>
          </p:nvPr>
        </p:nvSpPr>
        <p:spPr>
          <a:xfrm>
            <a:off x="838200" y="365125"/>
            <a:ext cx="10515600" cy="6667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634636E-CEE4-4269-8F65-9072244453D4}"/>
              </a:ext>
            </a:extLst>
          </p:cNvPr>
          <p:cNvSpPr>
            <a:spLocks noGrp="1"/>
          </p:cNvSpPr>
          <p:nvPr>
            <p:ph idx="1"/>
          </p:nvPr>
        </p:nvSpPr>
        <p:spPr>
          <a:xfrm>
            <a:off x="838200" y="612775"/>
            <a:ext cx="10515600" cy="5564188"/>
          </a:xfrm>
        </p:spPr>
        <p:txBody>
          <a:bodyPr>
            <a:normAutofit/>
          </a:bodyPr>
          <a:lstStyle/>
          <a:p>
            <a:pPr marL="0" indent="0" algn="ctr">
              <a:buNone/>
            </a:pPr>
            <a:endParaRPr lang="en-US" sz="3200" dirty="0">
              <a:solidFill>
                <a:schemeClr val="bg1"/>
              </a:solidFill>
              <a:latin typeface="Aharoni" panose="02010803020104030203" pitchFamily="2" charset="-79"/>
              <a:cs typeface="Aharoni" panose="02010803020104030203" pitchFamily="2" charset="-79"/>
            </a:endParaRPr>
          </a:p>
          <a:p>
            <a:pPr marL="0" indent="0" algn="ctr">
              <a:buNone/>
            </a:pPr>
            <a:endParaRPr lang="en-US" sz="3200" dirty="0">
              <a:solidFill>
                <a:schemeClr val="bg1"/>
              </a:solidFill>
              <a:latin typeface="Aharoni" panose="02010803020104030203" pitchFamily="2" charset="-79"/>
              <a:cs typeface="Aharoni" panose="02010803020104030203" pitchFamily="2" charset="-79"/>
            </a:endParaRPr>
          </a:p>
          <a:p>
            <a:pPr marL="0" indent="0" algn="ctr">
              <a:buNone/>
            </a:pPr>
            <a:endParaRPr lang="en-US" sz="3200" dirty="0">
              <a:solidFill>
                <a:schemeClr val="bg1"/>
              </a:solidFill>
              <a:latin typeface="Aharoni" panose="02010803020104030203" pitchFamily="2" charset="-79"/>
              <a:cs typeface="Aharoni" panose="02010803020104030203" pitchFamily="2" charset="-79"/>
            </a:endParaRPr>
          </a:p>
          <a:p>
            <a:pPr marL="0" indent="0" algn="ctr">
              <a:buNone/>
            </a:pPr>
            <a:r>
              <a:rPr lang="en-US" sz="3200" dirty="0">
                <a:solidFill>
                  <a:schemeClr val="bg1"/>
                </a:solidFill>
                <a:latin typeface="Aharoni" panose="02010803020104030203" pitchFamily="2" charset="-79"/>
                <a:cs typeface="Aharoni" panose="02010803020104030203" pitchFamily="2" charset="-79"/>
              </a:rPr>
              <a:t>LEVEL UP: THE KINGDOM LIFE</a:t>
            </a:r>
          </a:p>
        </p:txBody>
      </p:sp>
    </p:spTree>
    <p:extLst>
      <p:ext uri="{BB962C8B-B14F-4D97-AF65-F5344CB8AC3E}">
        <p14:creationId xmlns:p14="http://schemas.microsoft.com/office/powerpoint/2010/main" val="1858242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89450-1210-4045-A89C-2F06604AEA12}"/>
              </a:ext>
            </a:extLst>
          </p:cNvPr>
          <p:cNvSpPr>
            <a:spLocks noGrp="1"/>
          </p:cNvSpPr>
          <p:nvPr>
            <p:ph type="title"/>
          </p:nvPr>
        </p:nvSpPr>
        <p:spPr>
          <a:xfrm>
            <a:off x="838200" y="365125"/>
            <a:ext cx="10515600" cy="6667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634636E-CEE4-4269-8F65-9072244453D4}"/>
              </a:ext>
            </a:extLst>
          </p:cNvPr>
          <p:cNvSpPr>
            <a:spLocks noGrp="1"/>
          </p:cNvSpPr>
          <p:nvPr>
            <p:ph idx="1"/>
          </p:nvPr>
        </p:nvSpPr>
        <p:spPr>
          <a:xfrm>
            <a:off x="838200" y="612775"/>
            <a:ext cx="10515600" cy="5564188"/>
          </a:xfrm>
        </p:spPr>
        <p:txBody>
          <a:bodyPr>
            <a:normAutofit/>
          </a:bodyPr>
          <a:lstStyle/>
          <a:p>
            <a:pPr marL="0" indent="0" algn="ctr">
              <a:buNone/>
            </a:pPr>
            <a:endParaRPr lang="en-US" sz="4000" dirty="0">
              <a:solidFill>
                <a:schemeClr val="bg1"/>
              </a:solidFill>
              <a:latin typeface="Aharoni" panose="02010803020104030203" pitchFamily="2" charset="-79"/>
              <a:cs typeface="Aharoni" panose="02010803020104030203" pitchFamily="2" charset="-79"/>
            </a:endParaRPr>
          </a:p>
          <a:p>
            <a:pPr marL="0" indent="0" algn="ctr">
              <a:buNone/>
            </a:pPr>
            <a:r>
              <a:rPr lang="en-US" sz="4000" dirty="0">
                <a:solidFill>
                  <a:schemeClr val="bg1"/>
                </a:solidFill>
                <a:latin typeface="Aharoni" panose="02010803020104030203" pitchFamily="2" charset="-79"/>
                <a:cs typeface="Aharoni" panose="02010803020104030203" pitchFamily="2" charset="-79"/>
              </a:rPr>
              <a:t>WHAT COMES TO YOUR MIND WHEN YOU HEAR THE PHRASE </a:t>
            </a:r>
          </a:p>
          <a:p>
            <a:pPr marL="0" indent="0" algn="ctr">
              <a:buNone/>
            </a:pPr>
            <a:r>
              <a:rPr lang="en-US" sz="4000" dirty="0">
                <a:solidFill>
                  <a:schemeClr val="bg1"/>
                </a:solidFill>
                <a:latin typeface="Aharoni" panose="02010803020104030203" pitchFamily="2" charset="-79"/>
                <a:cs typeface="Aharoni" panose="02010803020104030203" pitchFamily="2" charset="-79"/>
              </a:rPr>
              <a:t>LEVEL UP?</a:t>
            </a:r>
          </a:p>
          <a:p>
            <a:pPr marL="0" indent="0" algn="ctr">
              <a:buNone/>
            </a:pPr>
            <a:endParaRPr lang="en-US" sz="4000" dirty="0">
              <a:solidFill>
                <a:schemeClr val="bg1"/>
              </a:solidFill>
              <a:latin typeface="Aharoni" panose="02010803020104030203" pitchFamily="2" charset="-79"/>
              <a:cs typeface="Aharoni" panose="02010803020104030203" pitchFamily="2" charset="-79"/>
            </a:endParaRPr>
          </a:p>
          <a:p>
            <a:pPr marL="0" indent="0" algn="ctr">
              <a:buNone/>
            </a:pPr>
            <a:r>
              <a:rPr lang="en-US" sz="3600" dirty="0">
                <a:solidFill>
                  <a:schemeClr val="bg1"/>
                </a:solidFill>
                <a:latin typeface="Aharoni" panose="02010803020104030203" pitchFamily="2" charset="-79"/>
                <a:cs typeface="Aharoni" panose="02010803020104030203" pitchFamily="2" charset="-79"/>
              </a:rPr>
              <a:t>Mark 8:36 For what does it profit a man to gain the whole world and forfeit his soul? 37 For what can a man give in return for his soul?</a:t>
            </a:r>
          </a:p>
          <a:p>
            <a:pPr marL="0" indent="0" algn="ctr">
              <a:buNone/>
            </a:pPr>
            <a:r>
              <a:rPr lang="en-US" sz="3600" dirty="0">
                <a:solidFill>
                  <a:schemeClr val="bg1"/>
                </a:solidFill>
                <a:latin typeface="Aharoni" panose="02010803020104030203" pitchFamily="2" charset="-79"/>
                <a:cs typeface="Aharoni" panose="02010803020104030203" pitchFamily="2" charset="-79"/>
              </a:rPr>
              <a:t>(ESV)</a:t>
            </a:r>
          </a:p>
          <a:p>
            <a:pPr marL="0" indent="0" algn="ctr">
              <a:buNone/>
            </a:pPr>
            <a:endParaRPr lang="en-US" sz="4000" dirty="0">
              <a:solidFill>
                <a:schemeClr val="bg1"/>
              </a:solidFill>
              <a:latin typeface="Aharoni" panose="02010803020104030203" pitchFamily="2" charset="-79"/>
              <a:cs typeface="Aharoni" panose="02010803020104030203" pitchFamily="2" charset="-79"/>
            </a:endParaRPr>
          </a:p>
          <a:p>
            <a:pPr marL="0" indent="0" algn="ctr">
              <a:buNone/>
            </a:pPr>
            <a:endParaRPr lang="en-US" sz="4000" dirty="0">
              <a:solidFill>
                <a:schemeClr val="bg1"/>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310470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89450-1210-4045-A89C-2F06604AEA12}"/>
              </a:ext>
            </a:extLst>
          </p:cNvPr>
          <p:cNvSpPr>
            <a:spLocks noGrp="1"/>
          </p:cNvSpPr>
          <p:nvPr>
            <p:ph type="title"/>
          </p:nvPr>
        </p:nvSpPr>
        <p:spPr>
          <a:xfrm>
            <a:off x="838200" y="365125"/>
            <a:ext cx="10515600" cy="6667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634636E-CEE4-4269-8F65-9072244453D4}"/>
              </a:ext>
            </a:extLst>
          </p:cNvPr>
          <p:cNvSpPr>
            <a:spLocks noGrp="1"/>
          </p:cNvSpPr>
          <p:nvPr>
            <p:ph idx="1"/>
          </p:nvPr>
        </p:nvSpPr>
        <p:spPr>
          <a:xfrm>
            <a:off x="838200" y="612775"/>
            <a:ext cx="10515600" cy="5564188"/>
          </a:xfrm>
        </p:spPr>
        <p:txBody>
          <a:bodyPr>
            <a:normAutofit/>
          </a:bodyPr>
          <a:lstStyle/>
          <a:p>
            <a:pPr marL="0" indent="0">
              <a:buNone/>
            </a:pPr>
            <a:r>
              <a:rPr lang="en-US" sz="3600" dirty="0">
                <a:solidFill>
                  <a:schemeClr val="bg1"/>
                </a:solidFill>
                <a:latin typeface="Aharoni" panose="02010803020104030203" pitchFamily="2" charset="-79"/>
                <a:cs typeface="Aharoni" panose="02010803020104030203" pitchFamily="2" charset="-79"/>
              </a:rPr>
              <a:t>Level Up: progress to the next level. advance one's character to the next level of development. To progress to the next level of character and abilities, often by acquiring experiences, and skills. To increase one's performance at a particular task. To achieve or advance to the next rank.</a:t>
            </a:r>
          </a:p>
        </p:txBody>
      </p:sp>
    </p:spTree>
    <p:extLst>
      <p:ext uri="{BB962C8B-B14F-4D97-AF65-F5344CB8AC3E}">
        <p14:creationId xmlns:p14="http://schemas.microsoft.com/office/powerpoint/2010/main" val="3843610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89450-1210-4045-A89C-2F06604AEA12}"/>
              </a:ext>
            </a:extLst>
          </p:cNvPr>
          <p:cNvSpPr>
            <a:spLocks noGrp="1"/>
          </p:cNvSpPr>
          <p:nvPr>
            <p:ph type="title"/>
          </p:nvPr>
        </p:nvSpPr>
        <p:spPr>
          <a:xfrm>
            <a:off x="838200" y="365125"/>
            <a:ext cx="10515600" cy="6667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634636E-CEE4-4269-8F65-9072244453D4}"/>
              </a:ext>
            </a:extLst>
          </p:cNvPr>
          <p:cNvSpPr>
            <a:spLocks noGrp="1"/>
          </p:cNvSpPr>
          <p:nvPr>
            <p:ph idx="1"/>
          </p:nvPr>
        </p:nvSpPr>
        <p:spPr>
          <a:xfrm>
            <a:off x="838200" y="612775"/>
            <a:ext cx="10515600" cy="5564188"/>
          </a:xfrm>
        </p:spPr>
        <p:txBody>
          <a:bodyPr>
            <a:normAutofit/>
          </a:bodyPr>
          <a:lstStyle/>
          <a:p>
            <a:pPr marL="0" indent="0">
              <a:buNone/>
            </a:pPr>
            <a:r>
              <a:rPr lang="en-US" sz="3200" dirty="0">
                <a:solidFill>
                  <a:schemeClr val="bg1"/>
                </a:solidFill>
                <a:latin typeface="Aharoni" panose="02010803020104030203" pitchFamily="2" charset="-79"/>
                <a:cs typeface="Aharoni" panose="02010803020104030203" pitchFamily="2" charset="-79"/>
              </a:rPr>
              <a:t>John 10:9 I am </a:t>
            </a:r>
            <a:r>
              <a:rPr lang="en-US" sz="3200" dirty="0">
                <a:solidFill>
                  <a:srgbClr val="FF0000"/>
                </a:solidFill>
                <a:latin typeface="Aharoni" panose="02010803020104030203" pitchFamily="2" charset="-79"/>
                <a:cs typeface="Aharoni" panose="02010803020104030203" pitchFamily="2" charset="-79"/>
              </a:rPr>
              <a:t>the door</a:t>
            </a:r>
            <a:r>
              <a:rPr lang="en-US" sz="3200" dirty="0">
                <a:solidFill>
                  <a:schemeClr val="bg1"/>
                </a:solidFill>
                <a:latin typeface="Aharoni" panose="02010803020104030203" pitchFamily="2" charset="-79"/>
                <a:cs typeface="Aharoni" panose="02010803020104030203" pitchFamily="2" charset="-79"/>
              </a:rPr>
              <a:t>. If anyone enters by me, he </a:t>
            </a:r>
            <a:r>
              <a:rPr lang="en-US" sz="3200" dirty="0">
                <a:solidFill>
                  <a:srgbClr val="FF0000"/>
                </a:solidFill>
                <a:latin typeface="Aharoni" panose="02010803020104030203" pitchFamily="2" charset="-79"/>
                <a:cs typeface="Aharoni" panose="02010803020104030203" pitchFamily="2" charset="-79"/>
              </a:rPr>
              <a:t>will be saved </a:t>
            </a:r>
            <a:r>
              <a:rPr lang="en-US" sz="3200" dirty="0">
                <a:solidFill>
                  <a:schemeClr val="bg1"/>
                </a:solidFill>
                <a:latin typeface="Aharoni" panose="02010803020104030203" pitchFamily="2" charset="-79"/>
                <a:cs typeface="Aharoni" panose="02010803020104030203" pitchFamily="2" charset="-79"/>
              </a:rPr>
              <a:t>and </a:t>
            </a:r>
            <a:r>
              <a:rPr lang="en-US" sz="3200" dirty="0">
                <a:solidFill>
                  <a:srgbClr val="FF0000"/>
                </a:solidFill>
                <a:latin typeface="Aharoni" panose="02010803020104030203" pitchFamily="2" charset="-79"/>
                <a:cs typeface="Aharoni" panose="02010803020104030203" pitchFamily="2" charset="-79"/>
              </a:rPr>
              <a:t>will go in and out </a:t>
            </a:r>
            <a:r>
              <a:rPr lang="en-US" sz="3200" dirty="0">
                <a:solidFill>
                  <a:schemeClr val="bg1"/>
                </a:solidFill>
                <a:latin typeface="Aharoni" panose="02010803020104030203" pitchFamily="2" charset="-79"/>
                <a:cs typeface="Aharoni" panose="02010803020104030203" pitchFamily="2" charset="-79"/>
              </a:rPr>
              <a:t>and </a:t>
            </a:r>
            <a:r>
              <a:rPr lang="en-US" sz="3200" dirty="0">
                <a:solidFill>
                  <a:srgbClr val="FF0000"/>
                </a:solidFill>
                <a:latin typeface="Aharoni" panose="02010803020104030203" pitchFamily="2" charset="-79"/>
                <a:cs typeface="Aharoni" panose="02010803020104030203" pitchFamily="2" charset="-79"/>
              </a:rPr>
              <a:t>find pasture</a:t>
            </a:r>
            <a:r>
              <a:rPr lang="en-US" sz="3200" dirty="0">
                <a:solidFill>
                  <a:schemeClr val="bg1"/>
                </a:solidFill>
                <a:latin typeface="Aharoni" panose="02010803020104030203" pitchFamily="2" charset="-79"/>
                <a:cs typeface="Aharoni" panose="02010803020104030203" pitchFamily="2" charset="-79"/>
              </a:rPr>
              <a:t>. 10 The thief comes only to steal and kill and destroy. </a:t>
            </a:r>
            <a:r>
              <a:rPr lang="en-US" sz="3200" dirty="0">
                <a:solidFill>
                  <a:srgbClr val="00B0F0"/>
                </a:solidFill>
                <a:latin typeface="Aharoni" panose="02010803020104030203" pitchFamily="2" charset="-79"/>
                <a:cs typeface="Aharoni" panose="02010803020104030203" pitchFamily="2" charset="-79"/>
              </a:rPr>
              <a:t>I came that they may have life and have it abundantly</a:t>
            </a:r>
            <a:r>
              <a:rPr lang="en-US" sz="3200" dirty="0">
                <a:solidFill>
                  <a:schemeClr val="bg1"/>
                </a:solidFill>
                <a:latin typeface="Aharoni" panose="02010803020104030203" pitchFamily="2" charset="-79"/>
                <a:cs typeface="Aharoni" panose="02010803020104030203" pitchFamily="2" charset="-79"/>
              </a:rPr>
              <a:t>. (ESV)</a:t>
            </a:r>
          </a:p>
          <a:p>
            <a:pPr marL="0" indent="0">
              <a:buNone/>
            </a:pPr>
            <a:endParaRPr lang="en-US" sz="3200" dirty="0">
              <a:solidFill>
                <a:schemeClr val="bg1"/>
              </a:solidFill>
              <a:latin typeface="Aharoni" panose="02010803020104030203" pitchFamily="2" charset="-79"/>
              <a:cs typeface="Aharoni" panose="02010803020104030203" pitchFamily="2" charset="-79"/>
            </a:endParaRPr>
          </a:p>
          <a:p>
            <a:pPr marL="0" indent="0" algn="ctr">
              <a:buNone/>
            </a:pPr>
            <a:r>
              <a:rPr lang="en-US" sz="3600" dirty="0">
                <a:solidFill>
                  <a:schemeClr val="bg1"/>
                </a:solidFill>
                <a:latin typeface="Aharoni" panose="02010803020104030203" pitchFamily="2" charset="-79"/>
                <a:cs typeface="Aharoni" panose="02010803020104030203" pitchFamily="2" charset="-79"/>
              </a:rPr>
              <a:t>John 10:10 The thief comes only in order to steal and kill and destroy. </a:t>
            </a:r>
            <a:r>
              <a:rPr lang="en-US" sz="3600" dirty="0">
                <a:solidFill>
                  <a:srgbClr val="00B0F0"/>
                </a:solidFill>
                <a:latin typeface="Aharoni" panose="02010803020104030203" pitchFamily="2" charset="-79"/>
                <a:cs typeface="Aharoni" panose="02010803020104030203" pitchFamily="2" charset="-79"/>
              </a:rPr>
              <a:t>I came that they may have and enjoy life, and have it in abundance [to the full, till it overflows]</a:t>
            </a:r>
            <a:r>
              <a:rPr lang="en-US" sz="3600" dirty="0">
                <a:solidFill>
                  <a:schemeClr val="bg1"/>
                </a:solidFill>
                <a:latin typeface="Aharoni" panose="02010803020104030203" pitchFamily="2" charset="-79"/>
                <a:cs typeface="Aharoni" panose="02010803020104030203" pitchFamily="2" charset="-79"/>
              </a:rPr>
              <a:t>. (AMP)</a:t>
            </a:r>
          </a:p>
        </p:txBody>
      </p:sp>
    </p:spTree>
    <p:extLst>
      <p:ext uri="{BB962C8B-B14F-4D97-AF65-F5344CB8AC3E}">
        <p14:creationId xmlns:p14="http://schemas.microsoft.com/office/powerpoint/2010/main" val="2172370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89450-1210-4045-A89C-2F06604AEA12}"/>
              </a:ext>
            </a:extLst>
          </p:cNvPr>
          <p:cNvSpPr>
            <a:spLocks noGrp="1"/>
          </p:cNvSpPr>
          <p:nvPr>
            <p:ph type="title"/>
          </p:nvPr>
        </p:nvSpPr>
        <p:spPr>
          <a:xfrm>
            <a:off x="838200" y="365125"/>
            <a:ext cx="10515600" cy="6667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634636E-CEE4-4269-8F65-9072244453D4}"/>
              </a:ext>
            </a:extLst>
          </p:cNvPr>
          <p:cNvSpPr>
            <a:spLocks noGrp="1"/>
          </p:cNvSpPr>
          <p:nvPr>
            <p:ph idx="1"/>
          </p:nvPr>
        </p:nvSpPr>
        <p:spPr>
          <a:xfrm>
            <a:off x="838200" y="612775"/>
            <a:ext cx="10515600" cy="5564188"/>
          </a:xfrm>
        </p:spPr>
        <p:txBody>
          <a:bodyPr>
            <a:normAutofit/>
          </a:bodyPr>
          <a:lstStyle/>
          <a:p>
            <a:pPr marL="0" indent="0">
              <a:buNone/>
            </a:pPr>
            <a:r>
              <a:rPr lang="en-US" sz="3200" dirty="0">
                <a:solidFill>
                  <a:schemeClr val="bg1"/>
                </a:solidFill>
                <a:latin typeface="Aharoni" panose="02010803020104030203" pitchFamily="2" charset="-79"/>
                <a:cs typeface="Aharoni" panose="02010803020104030203" pitchFamily="2" charset="-79"/>
              </a:rPr>
              <a:t>Matt. 21:1 And when they drew nigh unto Jerusalem, and were come to </a:t>
            </a:r>
            <a:r>
              <a:rPr lang="en-US" sz="3200" dirty="0" err="1">
                <a:solidFill>
                  <a:schemeClr val="bg1"/>
                </a:solidFill>
                <a:latin typeface="Aharoni" panose="02010803020104030203" pitchFamily="2" charset="-79"/>
                <a:cs typeface="Aharoni" panose="02010803020104030203" pitchFamily="2" charset="-79"/>
              </a:rPr>
              <a:t>Bethphage</a:t>
            </a:r>
            <a:r>
              <a:rPr lang="en-US" sz="3200" dirty="0">
                <a:solidFill>
                  <a:schemeClr val="bg1"/>
                </a:solidFill>
                <a:latin typeface="Aharoni" panose="02010803020104030203" pitchFamily="2" charset="-79"/>
                <a:cs typeface="Aharoni" panose="02010803020104030203" pitchFamily="2" charset="-79"/>
              </a:rPr>
              <a:t>, unto the mount of Olives, then sent Jesus two disciples, 2 Saying unto them, Go into the village over against you, and straightway ye shall find an </a:t>
            </a:r>
            <a:r>
              <a:rPr lang="en-US" sz="3200" dirty="0">
                <a:solidFill>
                  <a:srgbClr val="FF0000"/>
                </a:solidFill>
                <a:latin typeface="Aharoni" panose="02010803020104030203" pitchFamily="2" charset="-79"/>
                <a:cs typeface="Aharoni" panose="02010803020104030203" pitchFamily="2" charset="-79"/>
              </a:rPr>
              <a:t>ass tied, and a colt </a:t>
            </a:r>
            <a:r>
              <a:rPr lang="en-US" sz="3200" dirty="0">
                <a:solidFill>
                  <a:schemeClr val="bg1"/>
                </a:solidFill>
                <a:latin typeface="Aharoni" panose="02010803020104030203" pitchFamily="2" charset="-79"/>
                <a:cs typeface="Aharoni" panose="02010803020104030203" pitchFamily="2" charset="-79"/>
              </a:rPr>
              <a:t>with her: </a:t>
            </a:r>
            <a:r>
              <a:rPr lang="en-US" sz="3200" dirty="0">
                <a:solidFill>
                  <a:srgbClr val="FF0000"/>
                </a:solidFill>
                <a:latin typeface="Aharoni" panose="02010803020104030203" pitchFamily="2" charset="-79"/>
                <a:cs typeface="Aharoni" panose="02010803020104030203" pitchFamily="2" charset="-79"/>
              </a:rPr>
              <a:t>loose them, and bring them unto me</a:t>
            </a:r>
            <a:r>
              <a:rPr lang="en-US" sz="3200" dirty="0">
                <a:solidFill>
                  <a:schemeClr val="bg1"/>
                </a:solidFill>
                <a:latin typeface="Aharoni" panose="02010803020104030203" pitchFamily="2" charset="-79"/>
                <a:cs typeface="Aharoni" panose="02010803020104030203" pitchFamily="2" charset="-79"/>
              </a:rPr>
              <a:t>. 3 And if any man say ought unto you, ye shall say, </a:t>
            </a:r>
            <a:r>
              <a:rPr lang="en-US" sz="3200" dirty="0">
                <a:solidFill>
                  <a:srgbClr val="FF0000"/>
                </a:solidFill>
                <a:latin typeface="Aharoni" panose="02010803020104030203" pitchFamily="2" charset="-79"/>
                <a:cs typeface="Aharoni" panose="02010803020104030203" pitchFamily="2" charset="-79"/>
              </a:rPr>
              <a:t>The Lord hath need of them</a:t>
            </a:r>
            <a:r>
              <a:rPr lang="en-US" sz="3200" dirty="0">
                <a:solidFill>
                  <a:schemeClr val="bg1"/>
                </a:solidFill>
                <a:latin typeface="Aharoni" panose="02010803020104030203" pitchFamily="2" charset="-79"/>
                <a:cs typeface="Aharoni" panose="02010803020104030203" pitchFamily="2" charset="-79"/>
              </a:rPr>
              <a:t>; and straightway he will send them.</a:t>
            </a:r>
          </a:p>
        </p:txBody>
      </p:sp>
    </p:spTree>
    <p:extLst>
      <p:ext uri="{BB962C8B-B14F-4D97-AF65-F5344CB8AC3E}">
        <p14:creationId xmlns:p14="http://schemas.microsoft.com/office/powerpoint/2010/main" val="21792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89450-1210-4045-A89C-2F06604AEA12}"/>
              </a:ext>
            </a:extLst>
          </p:cNvPr>
          <p:cNvSpPr>
            <a:spLocks noGrp="1"/>
          </p:cNvSpPr>
          <p:nvPr>
            <p:ph type="title"/>
          </p:nvPr>
        </p:nvSpPr>
        <p:spPr>
          <a:xfrm>
            <a:off x="838200" y="365125"/>
            <a:ext cx="10515600" cy="6667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634636E-CEE4-4269-8F65-9072244453D4}"/>
              </a:ext>
            </a:extLst>
          </p:cNvPr>
          <p:cNvSpPr>
            <a:spLocks noGrp="1"/>
          </p:cNvSpPr>
          <p:nvPr>
            <p:ph idx="1"/>
          </p:nvPr>
        </p:nvSpPr>
        <p:spPr>
          <a:xfrm>
            <a:off x="838200" y="612775"/>
            <a:ext cx="10515600" cy="5564188"/>
          </a:xfrm>
        </p:spPr>
        <p:txBody>
          <a:bodyPr>
            <a:normAutofit lnSpcReduction="10000"/>
          </a:bodyPr>
          <a:lstStyle/>
          <a:p>
            <a:pPr marL="0" indent="0" algn="ctr">
              <a:buNone/>
            </a:pPr>
            <a:r>
              <a:rPr lang="en-US" sz="3200" dirty="0">
                <a:solidFill>
                  <a:schemeClr val="bg1"/>
                </a:solidFill>
                <a:latin typeface="Aharoni" panose="02010803020104030203" pitchFamily="2" charset="-79"/>
                <a:cs typeface="Aharoni" panose="02010803020104030203" pitchFamily="2" charset="-79"/>
              </a:rPr>
              <a:t>Loose Them:</a:t>
            </a:r>
          </a:p>
          <a:p>
            <a:pPr marL="0" indent="0" algn="ctr">
              <a:buNone/>
            </a:pPr>
            <a:r>
              <a:rPr lang="en-US" sz="3200" dirty="0">
                <a:solidFill>
                  <a:schemeClr val="bg1"/>
                </a:solidFill>
                <a:latin typeface="Aharoni" panose="02010803020104030203" pitchFamily="2" charset="-79"/>
                <a:cs typeface="Aharoni" panose="02010803020104030203" pitchFamily="2" charset="-79"/>
              </a:rPr>
              <a:t>Luke 4:18“The Spirit of the Lord is upon me,</a:t>
            </a:r>
          </a:p>
          <a:p>
            <a:pPr marL="0" indent="0" algn="ctr">
              <a:buNone/>
            </a:pPr>
            <a:r>
              <a:rPr lang="en-US" sz="3200" dirty="0">
                <a:solidFill>
                  <a:schemeClr val="bg1"/>
                </a:solidFill>
                <a:latin typeface="Aharoni" panose="02010803020104030203" pitchFamily="2" charset="-79"/>
                <a:cs typeface="Aharoni" panose="02010803020104030203" pitchFamily="2" charset="-79"/>
              </a:rPr>
              <a:t>because he has anointed me</a:t>
            </a:r>
          </a:p>
          <a:p>
            <a:pPr marL="0" indent="0" algn="ctr">
              <a:buNone/>
            </a:pPr>
            <a:r>
              <a:rPr lang="en-US" sz="3200" dirty="0">
                <a:solidFill>
                  <a:schemeClr val="bg1"/>
                </a:solidFill>
                <a:latin typeface="Aharoni" panose="02010803020104030203" pitchFamily="2" charset="-79"/>
                <a:cs typeface="Aharoni" panose="02010803020104030203" pitchFamily="2" charset="-79"/>
              </a:rPr>
              <a:t>to proclaim good news to the poor.</a:t>
            </a:r>
          </a:p>
          <a:p>
            <a:pPr marL="0" indent="0" algn="ctr">
              <a:buNone/>
            </a:pPr>
            <a:r>
              <a:rPr lang="en-US" sz="3200" dirty="0">
                <a:solidFill>
                  <a:schemeClr val="bg1"/>
                </a:solidFill>
                <a:latin typeface="Aharoni" panose="02010803020104030203" pitchFamily="2" charset="-79"/>
                <a:cs typeface="Aharoni" panose="02010803020104030203" pitchFamily="2" charset="-79"/>
              </a:rPr>
              <a:t>He has sent me to proclaim liberty to the captives</a:t>
            </a:r>
          </a:p>
          <a:p>
            <a:pPr marL="0" indent="0" algn="ctr">
              <a:buNone/>
            </a:pPr>
            <a:r>
              <a:rPr lang="en-US" sz="3200" dirty="0">
                <a:solidFill>
                  <a:schemeClr val="bg1"/>
                </a:solidFill>
                <a:latin typeface="Aharoni" panose="02010803020104030203" pitchFamily="2" charset="-79"/>
                <a:cs typeface="Aharoni" panose="02010803020104030203" pitchFamily="2" charset="-79"/>
              </a:rPr>
              <a:t>and recovering of sight to the blind,</a:t>
            </a:r>
          </a:p>
          <a:p>
            <a:pPr marL="0" indent="0" algn="ctr">
              <a:buNone/>
            </a:pPr>
            <a:r>
              <a:rPr lang="en-US" sz="3200" dirty="0">
                <a:solidFill>
                  <a:schemeClr val="bg1"/>
                </a:solidFill>
                <a:latin typeface="Aharoni" panose="02010803020104030203" pitchFamily="2" charset="-79"/>
                <a:cs typeface="Aharoni" panose="02010803020104030203" pitchFamily="2" charset="-79"/>
              </a:rPr>
              <a:t>to set at liberty those who are oppressed,</a:t>
            </a:r>
          </a:p>
          <a:p>
            <a:pPr marL="0" indent="0" algn="ctr">
              <a:buNone/>
            </a:pPr>
            <a:r>
              <a:rPr lang="en-US" sz="3200" dirty="0">
                <a:solidFill>
                  <a:schemeClr val="bg1"/>
                </a:solidFill>
                <a:latin typeface="Aharoni" panose="02010803020104030203" pitchFamily="2" charset="-79"/>
                <a:cs typeface="Aharoni" panose="02010803020104030203" pitchFamily="2" charset="-79"/>
              </a:rPr>
              <a:t>19to proclaim the year of the Lord’s favor.”</a:t>
            </a:r>
          </a:p>
          <a:p>
            <a:pPr marL="0" indent="0">
              <a:buNone/>
            </a:pPr>
            <a:endParaRPr lang="en-US" sz="3200" dirty="0">
              <a:solidFill>
                <a:schemeClr val="bg1"/>
              </a:solidFill>
              <a:latin typeface="Aharoni" panose="02010803020104030203" pitchFamily="2" charset="-79"/>
              <a:cs typeface="Aharoni" panose="02010803020104030203" pitchFamily="2" charset="-79"/>
            </a:endParaRPr>
          </a:p>
          <a:p>
            <a:pPr marL="0" indent="0">
              <a:buNone/>
            </a:pPr>
            <a:r>
              <a:rPr lang="en-US" sz="3200" dirty="0">
                <a:solidFill>
                  <a:schemeClr val="bg1"/>
                </a:solidFill>
                <a:latin typeface="Aharoni" panose="02010803020104030203" pitchFamily="2" charset="-79"/>
                <a:cs typeface="Aharoni" panose="02010803020104030203" pitchFamily="2" charset="-79"/>
              </a:rPr>
              <a:t>(Luke4:20)</a:t>
            </a:r>
          </a:p>
        </p:txBody>
      </p:sp>
    </p:spTree>
    <p:extLst>
      <p:ext uri="{BB962C8B-B14F-4D97-AF65-F5344CB8AC3E}">
        <p14:creationId xmlns:p14="http://schemas.microsoft.com/office/powerpoint/2010/main" val="158412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89450-1210-4045-A89C-2F06604AEA12}"/>
              </a:ext>
            </a:extLst>
          </p:cNvPr>
          <p:cNvSpPr>
            <a:spLocks noGrp="1"/>
          </p:cNvSpPr>
          <p:nvPr>
            <p:ph type="title"/>
          </p:nvPr>
        </p:nvSpPr>
        <p:spPr>
          <a:xfrm>
            <a:off x="838200" y="365125"/>
            <a:ext cx="10515600" cy="6667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634636E-CEE4-4269-8F65-9072244453D4}"/>
              </a:ext>
            </a:extLst>
          </p:cNvPr>
          <p:cNvSpPr>
            <a:spLocks noGrp="1"/>
          </p:cNvSpPr>
          <p:nvPr>
            <p:ph idx="1"/>
          </p:nvPr>
        </p:nvSpPr>
        <p:spPr>
          <a:xfrm>
            <a:off x="838200" y="612775"/>
            <a:ext cx="10515600" cy="5564188"/>
          </a:xfrm>
        </p:spPr>
        <p:txBody>
          <a:bodyPr>
            <a:normAutofit/>
          </a:bodyPr>
          <a:lstStyle/>
          <a:p>
            <a:pPr marL="0" indent="0" algn="ctr">
              <a:buNone/>
            </a:pPr>
            <a:r>
              <a:rPr lang="en-US" sz="3200" dirty="0">
                <a:solidFill>
                  <a:schemeClr val="bg1"/>
                </a:solidFill>
                <a:latin typeface="Aharoni" panose="02010803020104030203" pitchFamily="2" charset="-79"/>
                <a:cs typeface="Aharoni" panose="02010803020104030203" pitchFamily="2" charset="-79"/>
              </a:rPr>
              <a:t>Bring Them to Me:</a:t>
            </a:r>
          </a:p>
          <a:p>
            <a:pPr marL="0" indent="0" algn="ctr">
              <a:buNone/>
            </a:pPr>
            <a:endParaRPr lang="en-US" sz="3200" dirty="0">
              <a:solidFill>
                <a:schemeClr val="bg1"/>
              </a:solidFill>
              <a:latin typeface="Aharoni" panose="02010803020104030203" pitchFamily="2" charset="-79"/>
              <a:cs typeface="Aharoni" panose="02010803020104030203" pitchFamily="2" charset="-79"/>
            </a:endParaRPr>
          </a:p>
          <a:p>
            <a:pPr marL="0" indent="0" algn="ctr">
              <a:buNone/>
            </a:pPr>
            <a:r>
              <a:rPr lang="en-US" sz="3200" dirty="0">
                <a:solidFill>
                  <a:schemeClr val="bg1"/>
                </a:solidFill>
                <a:latin typeface="Aharoni" panose="02010803020104030203" pitchFamily="2" charset="-79"/>
                <a:cs typeface="Aharoni" panose="02010803020104030203" pitchFamily="2" charset="-79"/>
              </a:rPr>
              <a:t>John 14:6Jesus said to him, “I am the way, and the truth, and the life. </a:t>
            </a:r>
            <a:r>
              <a:rPr lang="en-US" sz="3200" dirty="0">
                <a:solidFill>
                  <a:srgbClr val="FF0000"/>
                </a:solidFill>
                <a:latin typeface="Aharoni" panose="02010803020104030203" pitchFamily="2" charset="-79"/>
                <a:cs typeface="Aharoni" panose="02010803020104030203" pitchFamily="2" charset="-79"/>
              </a:rPr>
              <a:t>No one comes to the Father except through me.</a:t>
            </a:r>
            <a:r>
              <a:rPr lang="en-US" sz="3200" dirty="0">
                <a:solidFill>
                  <a:schemeClr val="bg1"/>
                </a:solidFill>
                <a:latin typeface="Aharoni" panose="02010803020104030203" pitchFamily="2" charset="-79"/>
                <a:cs typeface="Aharoni" panose="02010803020104030203" pitchFamily="2" charset="-79"/>
              </a:rPr>
              <a:t> 7If you had known me, you would have known my Father also. From now on you do know him and have seen him.”</a:t>
            </a:r>
          </a:p>
          <a:p>
            <a:pPr marL="0" indent="0" algn="ctr">
              <a:buNone/>
            </a:pPr>
            <a:endParaRPr lang="en-US" sz="3200" dirty="0">
              <a:solidFill>
                <a:schemeClr val="bg1"/>
              </a:solidFill>
              <a:latin typeface="Aharoni" panose="02010803020104030203" pitchFamily="2" charset="-79"/>
              <a:cs typeface="Aharoni" panose="02010803020104030203" pitchFamily="2" charset="-79"/>
            </a:endParaRPr>
          </a:p>
          <a:p>
            <a:pPr marL="0" indent="0" algn="ctr">
              <a:buNone/>
            </a:pPr>
            <a:r>
              <a:rPr lang="en-US" sz="3200" dirty="0">
                <a:solidFill>
                  <a:schemeClr val="bg1"/>
                </a:solidFill>
                <a:latin typeface="Aharoni" panose="02010803020104030203" pitchFamily="2" charset="-79"/>
                <a:cs typeface="Aharoni" panose="02010803020104030203" pitchFamily="2" charset="-79"/>
              </a:rPr>
              <a:t>(1 Timothy 2:5)</a:t>
            </a:r>
          </a:p>
        </p:txBody>
      </p:sp>
    </p:spTree>
    <p:extLst>
      <p:ext uri="{BB962C8B-B14F-4D97-AF65-F5344CB8AC3E}">
        <p14:creationId xmlns:p14="http://schemas.microsoft.com/office/powerpoint/2010/main" val="767507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89450-1210-4045-A89C-2F06604AEA12}"/>
              </a:ext>
            </a:extLst>
          </p:cNvPr>
          <p:cNvSpPr>
            <a:spLocks noGrp="1"/>
          </p:cNvSpPr>
          <p:nvPr>
            <p:ph type="title"/>
          </p:nvPr>
        </p:nvSpPr>
        <p:spPr>
          <a:xfrm>
            <a:off x="838200" y="365125"/>
            <a:ext cx="10515600" cy="6667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634636E-CEE4-4269-8F65-9072244453D4}"/>
              </a:ext>
            </a:extLst>
          </p:cNvPr>
          <p:cNvSpPr>
            <a:spLocks noGrp="1"/>
          </p:cNvSpPr>
          <p:nvPr>
            <p:ph idx="1"/>
          </p:nvPr>
        </p:nvSpPr>
        <p:spPr>
          <a:xfrm>
            <a:off x="838200" y="612775"/>
            <a:ext cx="10515600" cy="5564188"/>
          </a:xfrm>
        </p:spPr>
        <p:txBody>
          <a:bodyPr>
            <a:normAutofit lnSpcReduction="10000"/>
          </a:bodyPr>
          <a:lstStyle/>
          <a:p>
            <a:pPr marL="0" indent="0" algn="ctr">
              <a:buNone/>
            </a:pPr>
            <a:r>
              <a:rPr lang="en-US" sz="3200" dirty="0">
                <a:solidFill>
                  <a:schemeClr val="bg1"/>
                </a:solidFill>
                <a:latin typeface="Aharoni" panose="02010803020104030203" pitchFamily="2" charset="-79"/>
                <a:cs typeface="Aharoni" panose="02010803020104030203" pitchFamily="2" charset="-79"/>
              </a:rPr>
              <a:t>For The Lord Has Need Of Them:</a:t>
            </a:r>
          </a:p>
          <a:p>
            <a:pPr marL="0" indent="0" algn="ctr">
              <a:buNone/>
            </a:pPr>
            <a:endParaRPr lang="en-US" sz="3200" dirty="0">
              <a:solidFill>
                <a:schemeClr val="bg1"/>
              </a:solidFill>
              <a:latin typeface="Aharoni" panose="02010803020104030203" pitchFamily="2" charset="-79"/>
              <a:cs typeface="Aharoni" panose="02010803020104030203" pitchFamily="2" charset="-79"/>
            </a:endParaRPr>
          </a:p>
          <a:p>
            <a:pPr marL="0" indent="0" algn="ctr">
              <a:buNone/>
            </a:pPr>
            <a:r>
              <a:rPr lang="en-US" sz="3200" dirty="0">
                <a:solidFill>
                  <a:schemeClr val="bg1"/>
                </a:solidFill>
                <a:latin typeface="Aharoni" panose="02010803020104030203" pitchFamily="2" charset="-79"/>
                <a:cs typeface="Aharoni" panose="02010803020104030203" pitchFamily="2" charset="-79"/>
              </a:rPr>
              <a:t>John15:6 You did not choose me, but I chose you and appointed you </a:t>
            </a:r>
            <a:r>
              <a:rPr lang="en-US" sz="3200" dirty="0">
                <a:solidFill>
                  <a:srgbClr val="FF0000"/>
                </a:solidFill>
                <a:latin typeface="Aharoni" panose="02010803020104030203" pitchFamily="2" charset="-79"/>
                <a:cs typeface="Aharoni" panose="02010803020104030203" pitchFamily="2" charset="-79"/>
              </a:rPr>
              <a:t>that you should go and bear fruit and that your fruit should abide</a:t>
            </a:r>
            <a:r>
              <a:rPr lang="en-US" sz="3200" dirty="0">
                <a:solidFill>
                  <a:schemeClr val="bg1"/>
                </a:solidFill>
                <a:latin typeface="Aharoni" panose="02010803020104030203" pitchFamily="2" charset="-79"/>
                <a:cs typeface="Aharoni" panose="02010803020104030203" pitchFamily="2" charset="-79"/>
              </a:rPr>
              <a:t>, so that whatever you ask the Father in my name, he may give it to you. (ESV)</a:t>
            </a:r>
          </a:p>
          <a:p>
            <a:pPr marL="0" indent="0" algn="ctr">
              <a:buNone/>
            </a:pPr>
            <a:endParaRPr lang="en-US" sz="3200" dirty="0">
              <a:solidFill>
                <a:schemeClr val="bg1"/>
              </a:solidFill>
              <a:latin typeface="Aharoni" panose="02010803020104030203" pitchFamily="2" charset="-79"/>
              <a:cs typeface="Aharoni" panose="02010803020104030203" pitchFamily="2" charset="-79"/>
            </a:endParaRPr>
          </a:p>
          <a:p>
            <a:pPr marL="0" indent="0" algn="ctr">
              <a:buNone/>
            </a:pPr>
            <a:endParaRPr lang="en-US" sz="3200" dirty="0">
              <a:solidFill>
                <a:schemeClr val="bg1"/>
              </a:solidFill>
              <a:latin typeface="Aharoni" panose="02010803020104030203" pitchFamily="2" charset="-79"/>
              <a:cs typeface="Aharoni" panose="02010803020104030203" pitchFamily="2" charset="-79"/>
            </a:endParaRPr>
          </a:p>
          <a:p>
            <a:pPr marL="0" indent="0" algn="ctr">
              <a:buNone/>
            </a:pPr>
            <a:endParaRPr lang="en-US" sz="3200" dirty="0">
              <a:solidFill>
                <a:schemeClr val="bg1"/>
              </a:solidFill>
              <a:latin typeface="Aharoni" panose="02010803020104030203" pitchFamily="2" charset="-79"/>
              <a:cs typeface="Aharoni" panose="02010803020104030203" pitchFamily="2" charset="-79"/>
            </a:endParaRPr>
          </a:p>
          <a:p>
            <a:pPr marL="0" indent="0" algn="ctr">
              <a:buNone/>
            </a:pPr>
            <a:r>
              <a:rPr lang="en-US" sz="3200" dirty="0">
                <a:solidFill>
                  <a:schemeClr val="bg1"/>
                </a:solidFill>
                <a:latin typeface="Aharoni" panose="02010803020104030203" pitchFamily="2" charset="-79"/>
                <a:cs typeface="Aharoni" panose="02010803020104030203" pitchFamily="2" charset="-79"/>
              </a:rPr>
              <a:t>(2Cor. 5:18-20)</a:t>
            </a:r>
          </a:p>
          <a:p>
            <a:pPr marL="0" indent="0" algn="ctr">
              <a:buNone/>
            </a:pPr>
            <a:endParaRPr lang="en-US" sz="3200" dirty="0">
              <a:solidFill>
                <a:schemeClr val="bg1"/>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4326959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595</TotalTime>
  <Words>495</Words>
  <Application>Microsoft Office PowerPoint</Application>
  <PresentationFormat>Widescreen</PresentationFormat>
  <Paragraphs>37</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Aharoni</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hmbell</dc:creator>
  <cp:lastModifiedBy>hmbell</cp:lastModifiedBy>
  <cp:revision>10</cp:revision>
  <cp:lastPrinted>2020-04-05T12:22:58Z</cp:lastPrinted>
  <dcterms:created xsi:type="dcterms:W3CDTF">2020-04-05T02:29:37Z</dcterms:created>
  <dcterms:modified xsi:type="dcterms:W3CDTF">2020-04-05T12:25:19Z</dcterms:modified>
</cp:coreProperties>
</file>